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310" r:id="rId2"/>
    <p:sldId id="291" r:id="rId3"/>
    <p:sldId id="293" r:id="rId4"/>
    <p:sldId id="296" r:id="rId5"/>
    <p:sldId id="284" r:id="rId6"/>
    <p:sldId id="311" r:id="rId7"/>
    <p:sldId id="312" r:id="rId8"/>
    <p:sldId id="294" r:id="rId9"/>
    <p:sldId id="297" r:id="rId10"/>
    <p:sldId id="285" r:id="rId11"/>
    <p:sldId id="306" r:id="rId12"/>
    <p:sldId id="305" r:id="rId13"/>
    <p:sldId id="308" r:id="rId14"/>
    <p:sldId id="307" r:id="rId15"/>
    <p:sldId id="309" r:id="rId16"/>
  </p:sldIdLst>
  <p:sldSz cx="9144000" cy="5143500" type="screen16x9"/>
  <p:notesSz cx="13004800" cy="9753600"/>
  <p:defaultTextStyle>
    <a:defPPr>
      <a:defRPr lang="de-DE"/>
    </a:defPPr>
    <a:lvl1pPr marL="0" algn="l" defTabSz="286984" rtl="0" eaLnBrk="1" latinLnBrk="0" hangingPunct="1">
      <a:defRPr sz="1100" kern="1200">
        <a:solidFill>
          <a:schemeClr val="tx1"/>
        </a:solidFill>
        <a:latin typeface="+mn-lt"/>
        <a:ea typeface="+mn-ea"/>
        <a:cs typeface="+mn-cs"/>
      </a:defRPr>
    </a:lvl1pPr>
    <a:lvl2pPr marL="286984" algn="l" defTabSz="286984" rtl="0" eaLnBrk="1" latinLnBrk="0" hangingPunct="1">
      <a:defRPr sz="1100" kern="1200">
        <a:solidFill>
          <a:schemeClr val="tx1"/>
        </a:solidFill>
        <a:latin typeface="+mn-lt"/>
        <a:ea typeface="+mn-ea"/>
        <a:cs typeface="+mn-cs"/>
      </a:defRPr>
    </a:lvl2pPr>
    <a:lvl3pPr marL="573969" algn="l" defTabSz="286984" rtl="0" eaLnBrk="1" latinLnBrk="0" hangingPunct="1">
      <a:defRPr sz="1100" kern="1200">
        <a:solidFill>
          <a:schemeClr val="tx1"/>
        </a:solidFill>
        <a:latin typeface="+mn-lt"/>
        <a:ea typeface="+mn-ea"/>
        <a:cs typeface="+mn-cs"/>
      </a:defRPr>
    </a:lvl3pPr>
    <a:lvl4pPr marL="860953" algn="l" defTabSz="286984" rtl="0" eaLnBrk="1" latinLnBrk="0" hangingPunct="1">
      <a:defRPr sz="1100" kern="1200">
        <a:solidFill>
          <a:schemeClr val="tx1"/>
        </a:solidFill>
        <a:latin typeface="+mn-lt"/>
        <a:ea typeface="+mn-ea"/>
        <a:cs typeface="+mn-cs"/>
      </a:defRPr>
    </a:lvl4pPr>
    <a:lvl5pPr marL="1147938" algn="l" defTabSz="286984" rtl="0" eaLnBrk="1" latinLnBrk="0" hangingPunct="1">
      <a:defRPr sz="1100" kern="1200">
        <a:solidFill>
          <a:schemeClr val="tx1"/>
        </a:solidFill>
        <a:latin typeface="+mn-lt"/>
        <a:ea typeface="+mn-ea"/>
        <a:cs typeface="+mn-cs"/>
      </a:defRPr>
    </a:lvl5pPr>
    <a:lvl6pPr marL="1434922" algn="l" defTabSz="286984" rtl="0" eaLnBrk="1" latinLnBrk="0" hangingPunct="1">
      <a:defRPr sz="1100" kern="1200">
        <a:solidFill>
          <a:schemeClr val="tx1"/>
        </a:solidFill>
        <a:latin typeface="+mn-lt"/>
        <a:ea typeface="+mn-ea"/>
        <a:cs typeface="+mn-cs"/>
      </a:defRPr>
    </a:lvl6pPr>
    <a:lvl7pPr marL="1721907" algn="l" defTabSz="286984" rtl="0" eaLnBrk="1" latinLnBrk="0" hangingPunct="1">
      <a:defRPr sz="1100" kern="1200">
        <a:solidFill>
          <a:schemeClr val="tx1"/>
        </a:solidFill>
        <a:latin typeface="+mn-lt"/>
        <a:ea typeface="+mn-ea"/>
        <a:cs typeface="+mn-cs"/>
      </a:defRPr>
    </a:lvl7pPr>
    <a:lvl8pPr marL="2008891" algn="l" defTabSz="286984" rtl="0" eaLnBrk="1" latinLnBrk="0" hangingPunct="1">
      <a:defRPr sz="1100" kern="1200">
        <a:solidFill>
          <a:schemeClr val="tx1"/>
        </a:solidFill>
        <a:latin typeface="+mn-lt"/>
        <a:ea typeface="+mn-ea"/>
        <a:cs typeface="+mn-cs"/>
      </a:defRPr>
    </a:lvl8pPr>
    <a:lvl9pPr marL="2295876" algn="l" defTabSz="286984" rtl="0" eaLnBrk="1" latinLnBrk="0" hangingPunct="1">
      <a:defRPr sz="1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64">
          <p15:clr>
            <a:srgbClr val="A4A3A4"/>
          </p15:clr>
        </p15:guide>
        <p15:guide id="2" pos="-4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4F0"/>
    <a:srgbClr val="F4F2EA"/>
    <a:srgbClr val="4F334E"/>
    <a:srgbClr val="8390FF"/>
    <a:srgbClr val="948B6C"/>
    <a:srgbClr val="FBC1E8"/>
    <a:srgbClr val="0F96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78" autoAdjust="0"/>
    <p:restoredTop sz="94689" autoAdjust="0"/>
  </p:normalViewPr>
  <p:slideViewPr>
    <p:cSldViewPr>
      <p:cViewPr varScale="1">
        <p:scale>
          <a:sx n="104" d="100"/>
          <a:sy n="104" d="100"/>
        </p:scale>
        <p:origin x="816" y="77"/>
      </p:cViewPr>
      <p:guideLst>
        <p:guide orient="horz" pos="-1164"/>
        <p:guide pos="-4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9" d="100"/>
          <a:sy n="59" d="100"/>
        </p:scale>
        <p:origin x="2093"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5635625" cy="487363"/>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7366000" y="0"/>
            <a:ext cx="5635625" cy="487363"/>
          </a:xfrm>
          <a:prstGeom prst="rect">
            <a:avLst/>
          </a:prstGeom>
        </p:spPr>
        <p:txBody>
          <a:bodyPr vert="horz" lIns="91440" tIns="45720" rIns="91440" bIns="45720" rtlCol="0"/>
          <a:lstStyle>
            <a:lvl1pPr algn="r">
              <a:defRPr sz="1200"/>
            </a:lvl1pPr>
          </a:lstStyle>
          <a:p>
            <a:fld id="{442DDC49-609A-3B44-A1C6-133788245302}" type="datetime1">
              <a:rPr lang="de-DE" smtClean="0"/>
              <a:pPr/>
              <a:t>29.04.2021</a:t>
            </a:fld>
            <a:endParaRPr lang="de-DE"/>
          </a:p>
        </p:txBody>
      </p:sp>
      <p:sp>
        <p:nvSpPr>
          <p:cNvPr id="4" name="Fußzeilenplatzhalter 3"/>
          <p:cNvSpPr>
            <a:spLocks noGrp="1"/>
          </p:cNvSpPr>
          <p:nvPr>
            <p:ph type="ftr" sz="quarter" idx="2"/>
          </p:nvPr>
        </p:nvSpPr>
        <p:spPr>
          <a:xfrm>
            <a:off x="0" y="9264650"/>
            <a:ext cx="5635625" cy="487363"/>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7366000" y="9264650"/>
            <a:ext cx="5635625" cy="487363"/>
          </a:xfrm>
          <a:prstGeom prst="rect">
            <a:avLst/>
          </a:prstGeom>
        </p:spPr>
        <p:txBody>
          <a:bodyPr vert="horz" lIns="91440" tIns="45720" rIns="91440" bIns="45720" rtlCol="0" anchor="b"/>
          <a:lstStyle>
            <a:lvl1pPr algn="r">
              <a:defRPr sz="1200"/>
            </a:lvl1pPr>
          </a:lstStyle>
          <a:p>
            <a:fld id="{747525CF-7212-804E-9855-29706471529B}" type="slidenum">
              <a:rPr lang="de-DE" smtClean="0"/>
              <a:pPr/>
              <a:t>‹Nr.›</a:t>
            </a:fld>
            <a:endParaRPr lang="de-DE"/>
          </a:p>
        </p:txBody>
      </p:sp>
    </p:spTree>
    <p:extLst>
      <p:ext uri="{BB962C8B-B14F-4D97-AF65-F5344CB8AC3E}">
        <p14:creationId xmlns:p14="http://schemas.microsoft.com/office/powerpoint/2010/main" val="420645022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5635625" cy="487363"/>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7366000" y="0"/>
            <a:ext cx="5635625" cy="487363"/>
          </a:xfrm>
          <a:prstGeom prst="rect">
            <a:avLst/>
          </a:prstGeom>
        </p:spPr>
        <p:txBody>
          <a:bodyPr vert="horz" lIns="91440" tIns="45720" rIns="91440" bIns="45720" rtlCol="0"/>
          <a:lstStyle>
            <a:lvl1pPr algn="r">
              <a:defRPr sz="1200"/>
            </a:lvl1pPr>
          </a:lstStyle>
          <a:p>
            <a:fld id="{66C661A5-9AB9-1949-9B9A-C46C190AE8BF}" type="datetime1">
              <a:rPr lang="de-DE" smtClean="0"/>
              <a:pPr/>
              <a:t>29.04.2021</a:t>
            </a:fld>
            <a:endParaRPr lang="de-DE"/>
          </a:p>
        </p:txBody>
      </p:sp>
      <p:sp>
        <p:nvSpPr>
          <p:cNvPr id="4" name="Folienbildplatzhalter 3"/>
          <p:cNvSpPr>
            <a:spLocks noGrp="1" noRot="1" noChangeAspect="1"/>
          </p:cNvSpPr>
          <p:nvPr>
            <p:ph type="sldImg" idx="2"/>
          </p:nvPr>
        </p:nvSpPr>
        <p:spPr>
          <a:xfrm>
            <a:off x="3251200" y="731838"/>
            <a:ext cx="6502400" cy="36576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1300163" y="4632325"/>
            <a:ext cx="10404475" cy="43894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264650"/>
            <a:ext cx="5635625" cy="487363"/>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7366000" y="9264650"/>
            <a:ext cx="5635625" cy="487363"/>
          </a:xfrm>
          <a:prstGeom prst="rect">
            <a:avLst/>
          </a:prstGeom>
        </p:spPr>
        <p:txBody>
          <a:bodyPr vert="horz" lIns="91440" tIns="45720" rIns="91440" bIns="45720" rtlCol="0" anchor="b"/>
          <a:lstStyle>
            <a:lvl1pPr algn="r">
              <a:defRPr sz="1200"/>
            </a:lvl1pPr>
          </a:lstStyle>
          <a:p>
            <a:fld id="{584A433B-D369-FE47-BCB2-D5C24AAD91F8}" type="slidenum">
              <a:rPr lang="de-DE" smtClean="0"/>
              <a:pPr/>
              <a:t>‹Nr.›</a:t>
            </a:fld>
            <a:endParaRPr lang="de-DE"/>
          </a:p>
        </p:txBody>
      </p:sp>
    </p:spTree>
    <p:extLst>
      <p:ext uri="{BB962C8B-B14F-4D97-AF65-F5344CB8AC3E}">
        <p14:creationId xmlns:p14="http://schemas.microsoft.com/office/powerpoint/2010/main" val="3781872226"/>
      </p:ext>
    </p:extLst>
  </p:cSld>
  <p:clrMap bg1="lt1" tx1="dk1" bg2="lt2" tx2="dk2" accent1="accent1" accent2="accent2" accent3="accent3" accent4="accent4" accent5="accent5" accent6="accent6" hlink="hlink" folHlink="folHlink"/>
  <p:hf sldNum="0" hdr="0" ftr="0" dt="0"/>
  <p:notesStyle>
    <a:lvl1pPr marL="0" algn="l" defTabSz="286984" rtl="0" eaLnBrk="1" latinLnBrk="0" hangingPunct="1">
      <a:defRPr sz="800" kern="1200">
        <a:solidFill>
          <a:schemeClr val="tx1"/>
        </a:solidFill>
        <a:latin typeface="+mn-lt"/>
        <a:ea typeface="+mn-ea"/>
        <a:cs typeface="+mn-cs"/>
      </a:defRPr>
    </a:lvl1pPr>
    <a:lvl2pPr marL="286984" algn="l" defTabSz="286984" rtl="0" eaLnBrk="1" latinLnBrk="0" hangingPunct="1">
      <a:defRPr sz="800" kern="1200">
        <a:solidFill>
          <a:schemeClr val="tx1"/>
        </a:solidFill>
        <a:latin typeface="+mn-lt"/>
        <a:ea typeface="+mn-ea"/>
        <a:cs typeface="+mn-cs"/>
      </a:defRPr>
    </a:lvl2pPr>
    <a:lvl3pPr marL="573969" algn="l" defTabSz="286984" rtl="0" eaLnBrk="1" latinLnBrk="0" hangingPunct="1">
      <a:defRPr sz="800" kern="1200">
        <a:solidFill>
          <a:schemeClr val="tx1"/>
        </a:solidFill>
        <a:latin typeface="+mn-lt"/>
        <a:ea typeface="+mn-ea"/>
        <a:cs typeface="+mn-cs"/>
      </a:defRPr>
    </a:lvl3pPr>
    <a:lvl4pPr marL="860953" algn="l" defTabSz="286984" rtl="0" eaLnBrk="1" latinLnBrk="0" hangingPunct="1">
      <a:defRPr sz="800" kern="1200">
        <a:solidFill>
          <a:schemeClr val="tx1"/>
        </a:solidFill>
        <a:latin typeface="+mn-lt"/>
        <a:ea typeface="+mn-ea"/>
        <a:cs typeface="+mn-cs"/>
      </a:defRPr>
    </a:lvl4pPr>
    <a:lvl5pPr marL="1147938" algn="l" defTabSz="286984" rtl="0" eaLnBrk="1" latinLnBrk="0" hangingPunct="1">
      <a:defRPr sz="800" kern="1200">
        <a:solidFill>
          <a:schemeClr val="tx1"/>
        </a:solidFill>
        <a:latin typeface="+mn-lt"/>
        <a:ea typeface="+mn-ea"/>
        <a:cs typeface="+mn-cs"/>
      </a:defRPr>
    </a:lvl5pPr>
    <a:lvl6pPr marL="1434922" algn="l" defTabSz="286984" rtl="0" eaLnBrk="1" latinLnBrk="0" hangingPunct="1">
      <a:defRPr sz="800" kern="1200">
        <a:solidFill>
          <a:schemeClr val="tx1"/>
        </a:solidFill>
        <a:latin typeface="+mn-lt"/>
        <a:ea typeface="+mn-ea"/>
        <a:cs typeface="+mn-cs"/>
      </a:defRPr>
    </a:lvl6pPr>
    <a:lvl7pPr marL="1721907" algn="l" defTabSz="286984" rtl="0" eaLnBrk="1" latinLnBrk="0" hangingPunct="1">
      <a:defRPr sz="800" kern="1200">
        <a:solidFill>
          <a:schemeClr val="tx1"/>
        </a:solidFill>
        <a:latin typeface="+mn-lt"/>
        <a:ea typeface="+mn-ea"/>
        <a:cs typeface="+mn-cs"/>
      </a:defRPr>
    </a:lvl7pPr>
    <a:lvl8pPr marL="2008891" algn="l" defTabSz="286984" rtl="0" eaLnBrk="1" latinLnBrk="0" hangingPunct="1">
      <a:defRPr sz="800" kern="1200">
        <a:solidFill>
          <a:schemeClr val="tx1"/>
        </a:solidFill>
        <a:latin typeface="+mn-lt"/>
        <a:ea typeface="+mn-ea"/>
        <a:cs typeface="+mn-cs"/>
      </a:defRPr>
    </a:lvl8pPr>
    <a:lvl9pPr marL="2295876" algn="l" defTabSz="286984" rtl="0" eaLnBrk="1" latinLnBrk="0" hangingPunct="1">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251200" y="731838"/>
            <a:ext cx="6502400" cy="3657600"/>
          </a:xfrm>
        </p:spPr>
      </p:sp>
      <p:sp>
        <p:nvSpPr>
          <p:cNvPr id="3" name="Notizenplatzhalter 2"/>
          <p:cNvSpPr>
            <a:spLocks noGrp="1"/>
          </p:cNvSpPr>
          <p:nvPr>
            <p:ph type="body" idx="1"/>
          </p:nvPr>
        </p:nvSpPr>
        <p:spPr/>
        <p:txBody>
          <a:bodyPr>
            <a:normAutofit/>
          </a:bodyPr>
          <a:lstStyle/>
          <a:p>
            <a:endParaRPr lang="de-DE" dirty="0"/>
          </a:p>
        </p:txBody>
      </p:sp>
    </p:spTree>
    <p:extLst>
      <p:ext uri="{BB962C8B-B14F-4D97-AF65-F5344CB8AC3E}">
        <p14:creationId xmlns:p14="http://schemas.microsoft.com/office/powerpoint/2010/main" val="18562785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251200" y="731838"/>
            <a:ext cx="6502400" cy="3657600"/>
          </a:xfrm>
        </p:spPr>
      </p:sp>
      <p:sp>
        <p:nvSpPr>
          <p:cNvPr id="3" name="Notizenplatzhalter 2"/>
          <p:cNvSpPr>
            <a:spLocks noGrp="1"/>
          </p:cNvSpPr>
          <p:nvPr>
            <p:ph type="body" idx="1"/>
          </p:nvPr>
        </p:nvSpPr>
        <p:spPr/>
        <p:txBody>
          <a:bodyPr>
            <a:normAutofit/>
          </a:bodyPr>
          <a:lstStyle/>
          <a:p>
            <a:endParaRPr lang="de-DE"/>
          </a:p>
        </p:txBody>
      </p:sp>
    </p:spTree>
    <p:extLst>
      <p:ext uri="{BB962C8B-B14F-4D97-AF65-F5344CB8AC3E}">
        <p14:creationId xmlns:p14="http://schemas.microsoft.com/office/powerpoint/2010/main" val="13106886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251200" y="731838"/>
            <a:ext cx="6502400" cy="3657600"/>
          </a:xfrm>
        </p:spPr>
      </p:sp>
      <p:sp>
        <p:nvSpPr>
          <p:cNvPr id="3" name="Notizenplatzhalter 2"/>
          <p:cNvSpPr>
            <a:spLocks noGrp="1"/>
          </p:cNvSpPr>
          <p:nvPr>
            <p:ph type="body" idx="1"/>
          </p:nvPr>
        </p:nvSpPr>
        <p:spPr/>
        <p:txBody>
          <a:bodyPr>
            <a:normAutofit/>
          </a:bodyPr>
          <a:lstStyle/>
          <a:p>
            <a:endParaRPr lang="de-DE"/>
          </a:p>
        </p:txBody>
      </p:sp>
    </p:spTree>
    <p:extLst>
      <p:ext uri="{BB962C8B-B14F-4D97-AF65-F5344CB8AC3E}">
        <p14:creationId xmlns:p14="http://schemas.microsoft.com/office/powerpoint/2010/main" val="36723411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251200" y="731838"/>
            <a:ext cx="6502400" cy="3657600"/>
          </a:xfrm>
        </p:spPr>
      </p:sp>
      <p:sp>
        <p:nvSpPr>
          <p:cNvPr id="3" name="Notizenplatzhalter 2"/>
          <p:cNvSpPr>
            <a:spLocks noGrp="1"/>
          </p:cNvSpPr>
          <p:nvPr>
            <p:ph type="body" idx="1"/>
          </p:nvPr>
        </p:nvSpPr>
        <p:spPr/>
        <p:txBody>
          <a:bodyPr>
            <a:normAutofit/>
          </a:bodyPr>
          <a:lstStyle/>
          <a:p>
            <a:endParaRPr lang="de-DE"/>
          </a:p>
        </p:txBody>
      </p:sp>
    </p:spTree>
    <p:extLst>
      <p:ext uri="{BB962C8B-B14F-4D97-AF65-F5344CB8AC3E}">
        <p14:creationId xmlns:p14="http://schemas.microsoft.com/office/powerpoint/2010/main" val="25704068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251200" y="731838"/>
            <a:ext cx="6502400" cy="3657600"/>
          </a:xfrm>
        </p:spPr>
      </p:sp>
      <p:sp>
        <p:nvSpPr>
          <p:cNvPr id="3" name="Notizenplatzhalter 2"/>
          <p:cNvSpPr>
            <a:spLocks noGrp="1"/>
          </p:cNvSpPr>
          <p:nvPr>
            <p:ph type="body" idx="1"/>
          </p:nvPr>
        </p:nvSpPr>
        <p:spPr/>
        <p:txBody>
          <a:bodyPr>
            <a:normAutofit/>
          </a:bodyPr>
          <a:lstStyle/>
          <a:p>
            <a:endParaRPr lang="de-DE"/>
          </a:p>
        </p:txBody>
      </p:sp>
    </p:spTree>
    <p:extLst>
      <p:ext uri="{BB962C8B-B14F-4D97-AF65-F5344CB8AC3E}">
        <p14:creationId xmlns:p14="http://schemas.microsoft.com/office/powerpoint/2010/main" val="632270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251200" y="731838"/>
            <a:ext cx="6502400" cy="3657600"/>
          </a:xfrm>
        </p:spPr>
      </p:sp>
      <p:sp>
        <p:nvSpPr>
          <p:cNvPr id="3" name="Notizenplatzhalter 2"/>
          <p:cNvSpPr>
            <a:spLocks noGrp="1"/>
          </p:cNvSpPr>
          <p:nvPr>
            <p:ph type="body" idx="1"/>
          </p:nvPr>
        </p:nvSpPr>
        <p:spPr/>
        <p:txBody>
          <a:bodyPr>
            <a:normAutofit/>
          </a:bodyPr>
          <a:lstStyle/>
          <a:p>
            <a:endParaRPr lang="de-DE" dirty="0"/>
          </a:p>
        </p:txBody>
      </p:sp>
    </p:spTree>
    <p:extLst>
      <p:ext uri="{BB962C8B-B14F-4D97-AF65-F5344CB8AC3E}">
        <p14:creationId xmlns:p14="http://schemas.microsoft.com/office/powerpoint/2010/main" val="8514970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251200" y="731838"/>
            <a:ext cx="6502400" cy="3657600"/>
          </a:xfrm>
        </p:spPr>
      </p:sp>
      <p:sp>
        <p:nvSpPr>
          <p:cNvPr id="3" name="Notizenplatzhalter 2"/>
          <p:cNvSpPr>
            <a:spLocks noGrp="1"/>
          </p:cNvSpPr>
          <p:nvPr>
            <p:ph type="body" idx="1"/>
          </p:nvPr>
        </p:nvSpPr>
        <p:spPr/>
        <p:txBody>
          <a:bodyPr>
            <a:normAutofit/>
          </a:bodyPr>
          <a:lstStyle/>
          <a:p>
            <a:endParaRPr lang="de-DE" dirty="0"/>
          </a:p>
        </p:txBody>
      </p:sp>
    </p:spTree>
    <p:extLst>
      <p:ext uri="{BB962C8B-B14F-4D97-AF65-F5344CB8AC3E}">
        <p14:creationId xmlns:p14="http://schemas.microsoft.com/office/powerpoint/2010/main" val="5805931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251200" y="731838"/>
            <a:ext cx="6502400" cy="3657600"/>
          </a:xfrm>
        </p:spPr>
      </p:sp>
      <p:sp>
        <p:nvSpPr>
          <p:cNvPr id="3" name="Notizenplatzhalter 2"/>
          <p:cNvSpPr>
            <a:spLocks noGrp="1"/>
          </p:cNvSpPr>
          <p:nvPr>
            <p:ph type="body" idx="1"/>
          </p:nvPr>
        </p:nvSpPr>
        <p:spPr/>
        <p:txBody>
          <a:bodyPr>
            <a:normAutofit/>
          </a:bodyPr>
          <a:lstStyle/>
          <a:p>
            <a:endParaRPr lang="de-DE"/>
          </a:p>
        </p:txBody>
      </p:sp>
    </p:spTree>
    <p:extLst>
      <p:ext uri="{BB962C8B-B14F-4D97-AF65-F5344CB8AC3E}">
        <p14:creationId xmlns:p14="http://schemas.microsoft.com/office/powerpoint/2010/main" val="14845345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251200" y="731838"/>
            <a:ext cx="6502400" cy="3657600"/>
          </a:xfrm>
        </p:spPr>
      </p:sp>
      <p:sp>
        <p:nvSpPr>
          <p:cNvPr id="3" name="Notizenplatzhalter 2"/>
          <p:cNvSpPr>
            <a:spLocks noGrp="1"/>
          </p:cNvSpPr>
          <p:nvPr>
            <p:ph type="body" idx="1"/>
          </p:nvPr>
        </p:nvSpPr>
        <p:spPr/>
        <p:txBody>
          <a:bodyPr>
            <a:normAutofit/>
          </a:bodyPr>
          <a:lstStyle/>
          <a:p>
            <a:endParaRPr lang="de-DE"/>
          </a:p>
        </p:txBody>
      </p:sp>
    </p:spTree>
    <p:extLst>
      <p:ext uri="{BB962C8B-B14F-4D97-AF65-F5344CB8AC3E}">
        <p14:creationId xmlns:p14="http://schemas.microsoft.com/office/powerpoint/2010/main" val="35294810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251200" y="731838"/>
            <a:ext cx="6502400" cy="3657600"/>
          </a:xfrm>
        </p:spPr>
      </p:sp>
      <p:sp>
        <p:nvSpPr>
          <p:cNvPr id="3" name="Notizenplatzhalter 2"/>
          <p:cNvSpPr>
            <a:spLocks noGrp="1"/>
          </p:cNvSpPr>
          <p:nvPr>
            <p:ph type="body" idx="1"/>
          </p:nvPr>
        </p:nvSpPr>
        <p:spPr/>
        <p:txBody>
          <a:bodyPr>
            <a:normAutofit/>
          </a:bodyPr>
          <a:lstStyle/>
          <a:p>
            <a:endParaRPr lang="de-DE"/>
          </a:p>
        </p:txBody>
      </p:sp>
    </p:spTree>
    <p:extLst>
      <p:ext uri="{BB962C8B-B14F-4D97-AF65-F5344CB8AC3E}">
        <p14:creationId xmlns:p14="http://schemas.microsoft.com/office/powerpoint/2010/main" val="13164278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251200" y="731838"/>
            <a:ext cx="6502400" cy="3657600"/>
          </a:xfrm>
        </p:spPr>
      </p:sp>
      <p:sp>
        <p:nvSpPr>
          <p:cNvPr id="3" name="Notizenplatzhalter 2"/>
          <p:cNvSpPr>
            <a:spLocks noGrp="1"/>
          </p:cNvSpPr>
          <p:nvPr>
            <p:ph type="body" idx="1"/>
          </p:nvPr>
        </p:nvSpPr>
        <p:spPr/>
        <p:txBody>
          <a:bodyPr>
            <a:normAutofit/>
          </a:bodyPr>
          <a:lstStyle/>
          <a:p>
            <a:endParaRPr lang="de-DE" dirty="0"/>
          </a:p>
        </p:txBody>
      </p:sp>
    </p:spTree>
    <p:extLst>
      <p:ext uri="{BB962C8B-B14F-4D97-AF65-F5344CB8AC3E}">
        <p14:creationId xmlns:p14="http://schemas.microsoft.com/office/powerpoint/2010/main" val="37348852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p:spTree>
      <p:nvGrpSpPr>
        <p:cNvPr id="1" name=""/>
        <p:cNvGrpSpPr/>
        <p:nvPr/>
      </p:nvGrpSpPr>
      <p:grpSpPr>
        <a:xfrm>
          <a:off x="0" y="0"/>
          <a:ext cx="0" cy="0"/>
          <a:chOff x="0" y="0"/>
          <a:chExt cx="0" cy="0"/>
        </a:xfrm>
      </p:grpSpPr>
      <p:sp>
        <p:nvSpPr>
          <p:cNvPr id="81" name="object 2"/>
          <p:cNvSpPr/>
          <p:nvPr userDrawn="1"/>
        </p:nvSpPr>
        <p:spPr>
          <a:xfrm>
            <a:off x="0" y="4781848"/>
            <a:ext cx="9144000" cy="361652"/>
          </a:xfrm>
          <a:custGeom>
            <a:avLst/>
            <a:gdLst/>
            <a:ahLst/>
            <a:cxnLst/>
            <a:rect l="l" t="t" r="r" b="b"/>
            <a:pathLst>
              <a:path w="13004800" h="6896100">
                <a:moveTo>
                  <a:pt x="0" y="6896100"/>
                </a:moveTo>
                <a:lnTo>
                  <a:pt x="13004800" y="6896100"/>
                </a:lnTo>
                <a:lnTo>
                  <a:pt x="13004800" y="0"/>
                </a:lnTo>
                <a:lnTo>
                  <a:pt x="0" y="0"/>
                </a:lnTo>
                <a:lnTo>
                  <a:pt x="0" y="6896100"/>
                </a:lnTo>
                <a:close/>
              </a:path>
            </a:pathLst>
          </a:custGeom>
          <a:solidFill>
            <a:schemeClr val="bg1">
              <a:lumMod val="95000"/>
            </a:schemeClr>
          </a:solidFill>
        </p:spPr>
        <p:txBody>
          <a:bodyPr wrap="square" lIns="0" tIns="0" rIns="0" bIns="0" rtlCol="0"/>
          <a:lstStyle/>
          <a:p>
            <a:endParaRPr dirty="0">
              <a:solidFill>
                <a:schemeClr val="bg1">
                  <a:lumMod val="85000"/>
                </a:schemeClr>
              </a:solidFill>
            </a:endParaRPr>
          </a:p>
        </p:txBody>
      </p:sp>
      <p:sp>
        <p:nvSpPr>
          <p:cNvPr id="3" name="Holder 3"/>
          <p:cNvSpPr>
            <a:spLocks noGrp="1"/>
          </p:cNvSpPr>
          <p:nvPr>
            <p:ph type="subTitle" idx="4"/>
          </p:nvPr>
        </p:nvSpPr>
        <p:spPr>
          <a:xfrm>
            <a:off x="660797" y="3053953"/>
            <a:ext cx="6400800" cy="230832"/>
          </a:xfrm>
          <a:prstGeom prst="rect">
            <a:avLst/>
          </a:prstGeom>
        </p:spPr>
        <p:txBody>
          <a:bodyPr wrap="square" lIns="0" tIns="0" rIns="0" bIns="0">
            <a:spAutoFit/>
          </a:bodyPr>
          <a:lstStyle>
            <a:lvl1pPr defTabSz="512188">
              <a:buFont typeface="Times New Roman" charset="0"/>
              <a:buNone/>
              <a:defRPr sz="1500">
                <a:solidFill>
                  <a:srgbClr val="7F7F7F"/>
                </a:solidFill>
                <a:latin typeface="+mj-lt"/>
              </a:defRPr>
            </a:lvl1pPr>
          </a:lstStyle>
          <a:p>
            <a:pPr defTabSz="815975">
              <a:buFont typeface="Times New Roman" charset="0"/>
              <a:buNone/>
            </a:pPr>
            <a:endParaRPr lang="en-US" sz="1500" dirty="0">
              <a:solidFill>
                <a:schemeClr val="bg1">
                  <a:lumMod val="50000"/>
                </a:schemeClr>
              </a:solidFill>
              <a:latin typeface="+mj-lt"/>
              <a:ea typeface="Geneva" charset="0"/>
              <a:cs typeface="Geneva" charset="0"/>
            </a:endParaRPr>
          </a:p>
        </p:txBody>
      </p:sp>
      <p:sp>
        <p:nvSpPr>
          <p:cNvPr id="8" name="Holder 4"/>
          <p:cNvSpPr>
            <a:spLocks noGrp="1"/>
          </p:cNvSpPr>
          <p:nvPr>
            <p:ph type="ftr" sz="quarter" idx="3"/>
          </p:nvPr>
        </p:nvSpPr>
        <p:spPr>
          <a:xfrm>
            <a:off x="1732359" y="4877216"/>
            <a:ext cx="6054328" cy="145733"/>
          </a:xfrm>
          <a:prstGeom prst="rect">
            <a:avLst/>
          </a:prstGeom>
        </p:spPr>
        <p:txBody>
          <a:bodyPr lIns="0" tIns="0" rIns="0" bIns="0"/>
          <a:lstStyle>
            <a:lvl1pPr algn="ctr">
              <a:defRPr sz="900">
                <a:solidFill>
                  <a:schemeClr val="tx2">
                    <a:lumMod val="75000"/>
                  </a:schemeClr>
                </a:solidFill>
              </a:defRPr>
            </a:lvl1pPr>
          </a:lstStyle>
          <a:p>
            <a:r>
              <a:rPr lang="de-DE"/>
              <a:t>The University of Göttingen – An Introduction</a:t>
            </a:r>
            <a:endParaRPr lang="de-DE" dirty="0"/>
          </a:p>
        </p:txBody>
      </p:sp>
      <p:sp>
        <p:nvSpPr>
          <p:cNvPr id="9" name="Holder 5"/>
          <p:cNvSpPr>
            <a:spLocks noGrp="1"/>
          </p:cNvSpPr>
          <p:nvPr>
            <p:ph type="dt" sz="half" idx="2"/>
          </p:nvPr>
        </p:nvSpPr>
        <p:spPr>
          <a:xfrm>
            <a:off x="218599" y="4875609"/>
            <a:ext cx="1031558" cy="147340"/>
          </a:xfrm>
          <a:prstGeom prst="rect">
            <a:avLst/>
          </a:prstGeom>
        </p:spPr>
        <p:txBody>
          <a:bodyPr lIns="0" tIns="0" rIns="0" bIns="0"/>
          <a:lstStyle>
            <a:lvl1pPr algn="l">
              <a:defRPr sz="900">
                <a:solidFill>
                  <a:schemeClr val="tx1">
                    <a:tint val="75000"/>
                  </a:schemeClr>
                </a:solidFill>
              </a:defRPr>
            </a:lvl1pPr>
          </a:lstStyle>
          <a:p>
            <a:fld id="{C5DFC1A0-EAC7-FF46-B484-6832FF4081D7}" type="datetime1">
              <a:rPr lang="de-DE" smtClean="0"/>
              <a:pPr/>
              <a:t>29.04.2021</a:t>
            </a:fld>
            <a:endParaRPr lang="en-US" dirty="0"/>
          </a:p>
        </p:txBody>
      </p:sp>
      <p:sp>
        <p:nvSpPr>
          <p:cNvPr id="10" name="Holder 6"/>
          <p:cNvSpPr>
            <a:spLocks noGrp="1"/>
          </p:cNvSpPr>
          <p:nvPr>
            <p:ph type="sldNum" sz="quarter" idx="10"/>
          </p:nvPr>
        </p:nvSpPr>
        <p:spPr>
          <a:xfrm>
            <a:off x="8322469" y="4894524"/>
            <a:ext cx="602933" cy="128425"/>
          </a:xfrm>
          <a:prstGeom prst="rect">
            <a:avLst/>
          </a:prstGeom>
        </p:spPr>
        <p:txBody>
          <a:bodyPr lIns="0" tIns="0" rIns="0" bIns="0"/>
          <a:lstStyle>
            <a:lvl1pPr algn="r">
              <a:defRPr sz="900">
                <a:solidFill>
                  <a:schemeClr val="tx1">
                    <a:tint val="75000"/>
                  </a:schemeClr>
                </a:solidFill>
              </a:defRPr>
            </a:lvl1pPr>
          </a:lstStyle>
          <a:p>
            <a:fld id="{B6F15528-21DE-4FAA-801E-634DDDAF4B2B}" type="slidenum">
              <a:rPr lang="de-DE" smtClean="0"/>
              <a:pPr/>
              <a:t>‹Nr.›</a:t>
            </a:fld>
            <a:endParaRPr lang="de-DE" dirty="0"/>
          </a:p>
        </p:txBody>
      </p:sp>
      <p:sp>
        <p:nvSpPr>
          <p:cNvPr id="15" name="Titel 14"/>
          <p:cNvSpPr>
            <a:spLocks noGrp="1"/>
          </p:cNvSpPr>
          <p:nvPr>
            <p:ph type="title"/>
          </p:nvPr>
        </p:nvSpPr>
        <p:spPr>
          <a:xfrm>
            <a:off x="636682" y="2451199"/>
            <a:ext cx="7623279" cy="584775"/>
          </a:xfrm>
        </p:spPr>
        <p:txBody>
          <a:bodyPr vert="horz"/>
          <a:lstStyle>
            <a:lvl1pPr>
              <a:defRPr sz="3800">
                <a:solidFill>
                  <a:srgbClr val="17375E"/>
                </a:solidFill>
                <a:latin typeface="+mj-lt"/>
              </a:defRPr>
            </a:lvl1pPr>
          </a:lstStyle>
          <a:p>
            <a:r>
              <a:rPr lang="de-DE" dirty="0"/>
              <a:t>Mastertitelformat bearbeiten</a:t>
            </a:r>
          </a:p>
        </p:txBody>
      </p:sp>
      <p:sp>
        <p:nvSpPr>
          <p:cNvPr id="74" name="Holder 3"/>
          <p:cNvSpPr>
            <a:spLocks noGrp="1"/>
          </p:cNvSpPr>
          <p:nvPr>
            <p:ph type="body" idx="1" hasCustomPrompt="1"/>
          </p:nvPr>
        </p:nvSpPr>
        <p:spPr>
          <a:xfrm>
            <a:off x="660797" y="2210098"/>
            <a:ext cx="5786438" cy="184666"/>
          </a:xfrm>
        </p:spPr>
        <p:txBody>
          <a:bodyPr lIns="0" tIns="0" rIns="0" bIns="0"/>
          <a:lstStyle>
            <a:lvl1pPr>
              <a:defRPr sz="1500" b="0" i="0" cap="small">
                <a:solidFill>
                  <a:schemeClr val="bg1">
                    <a:lumMod val="50000"/>
                  </a:schemeClr>
                </a:solidFill>
                <a:latin typeface="+mj-lt"/>
                <a:cs typeface="DINPro"/>
              </a:defRPr>
            </a:lvl1pPr>
          </a:lstStyle>
          <a:p>
            <a:r>
              <a:rPr lang="de-DE" dirty="0" err="1"/>
              <a:t>fff</a:t>
            </a:r>
            <a:endParaRPr dirty="0"/>
          </a:p>
        </p:txBody>
      </p:sp>
      <p:sp>
        <p:nvSpPr>
          <p:cNvPr id="13" name="Textplatzhalter 30"/>
          <p:cNvSpPr>
            <a:spLocks noGrp="1"/>
          </p:cNvSpPr>
          <p:nvPr>
            <p:ph type="body" sz="quarter" idx="12" hasCustomPrompt="1"/>
          </p:nvPr>
        </p:nvSpPr>
        <p:spPr>
          <a:xfrm>
            <a:off x="5965031" y="264187"/>
            <a:ext cx="2839641" cy="184666"/>
          </a:xfrm>
        </p:spPr>
        <p:txBody>
          <a:bodyPr vert="horz"/>
          <a:lstStyle>
            <a:lvl1pPr algn="r">
              <a:defRPr sz="1200" baseline="0">
                <a:solidFill>
                  <a:srgbClr val="7F7F7F"/>
                </a:solidFill>
                <a:latin typeface="Calibri"/>
                <a:cs typeface="Calibri"/>
              </a:defRPr>
            </a:lvl1pPr>
          </a:lstStyle>
          <a:p>
            <a:pPr lvl="0"/>
            <a:r>
              <a:rPr lang="de-DE" dirty="0"/>
              <a:t>Institut/Zentrum für</a:t>
            </a:r>
          </a:p>
        </p:txBody>
      </p:sp>
      <p:pic>
        <p:nvPicPr>
          <p:cNvPr id="4" name="Grafik 3">
            <a:extLst>
              <a:ext uri="{FF2B5EF4-FFF2-40B4-BE49-F238E27FC236}">
                <a16:creationId xmlns:a16="http://schemas.microsoft.com/office/drawing/2014/main" id="{07A56025-871A-4913-8CAA-8712F43F233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6296" y="195486"/>
            <a:ext cx="1216211" cy="323856"/>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folie">
    <p:spTree>
      <p:nvGrpSpPr>
        <p:cNvPr id="1" name=""/>
        <p:cNvGrpSpPr/>
        <p:nvPr/>
      </p:nvGrpSpPr>
      <p:grpSpPr>
        <a:xfrm>
          <a:off x="0" y="0"/>
          <a:ext cx="0" cy="0"/>
          <a:chOff x="0" y="0"/>
          <a:chExt cx="0" cy="0"/>
        </a:xfrm>
      </p:grpSpPr>
      <p:sp>
        <p:nvSpPr>
          <p:cNvPr id="75" name="object 2"/>
          <p:cNvSpPr/>
          <p:nvPr userDrawn="1"/>
        </p:nvSpPr>
        <p:spPr>
          <a:xfrm>
            <a:off x="0" y="4781848"/>
            <a:ext cx="9144000" cy="361652"/>
          </a:xfrm>
          <a:custGeom>
            <a:avLst/>
            <a:gdLst/>
            <a:ahLst/>
            <a:cxnLst/>
            <a:rect l="l" t="t" r="r" b="b"/>
            <a:pathLst>
              <a:path w="13004800" h="6896100">
                <a:moveTo>
                  <a:pt x="0" y="6896100"/>
                </a:moveTo>
                <a:lnTo>
                  <a:pt x="13004800" y="6896100"/>
                </a:lnTo>
                <a:lnTo>
                  <a:pt x="13004800" y="0"/>
                </a:lnTo>
                <a:lnTo>
                  <a:pt x="0" y="0"/>
                </a:lnTo>
                <a:lnTo>
                  <a:pt x="0" y="6896100"/>
                </a:lnTo>
                <a:close/>
              </a:path>
            </a:pathLst>
          </a:custGeom>
          <a:solidFill>
            <a:schemeClr val="bg1">
              <a:lumMod val="95000"/>
            </a:schemeClr>
          </a:solidFill>
        </p:spPr>
        <p:txBody>
          <a:bodyPr wrap="square" lIns="0" tIns="0" rIns="0" bIns="0" rtlCol="0"/>
          <a:lstStyle/>
          <a:p>
            <a:endParaRPr dirty="0">
              <a:solidFill>
                <a:schemeClr val="bg1">
                  <a:lumMod val="85000"/>
                </a:schemeClr>
              </a:solidFill>
            </a:endParaRPr>
          </a:p>
        </p:txBody>
      </p:sp>
      <p:sp>
        <p:nvSpPr>
          <p:cNvPr id="2" name="Holder 2"/>
          <p:cNvSpPr>
            <a:spLocks noGrp="1"/>
          </p:cNvSpPr>
          <p:nvPr>
            <p:ph type="title"/>
          </p:nvPr>
        </p:nvSpPr>
        <p:spPr>
          <a:xfrm>
            <a:off x="660797" y="988760"/>
            <a:ext cx="7623279" cy="430887"/>
          </a:xfrm>
        </p:spPr>
        <p:txBody>
          <a:bodyPr lIns="0" tIns="0" rIns="0" bIns="0"/>
          <a:lstStyle>
            <a:lvl1pPr>
              <a:defRPr sz="2800" b="0" i="0">
                <a:solidFill>
                  <a:srgbClr val="17375E"/>
                </a:solidFill>
                <a:latin typeface="+mj-lt"/>
                <a:cs typeface="DINPro"/>
              </a:defRPr>
            </a:lvl1pPr>
          </a:lstStyle>
          <a:p>
            <a:endParaRPr dirty="0"/>
          </a:p>
        </p:txBody>
      </p:sp>
      <p:sp>
        <p:nvSpPr>
          <p:cNvPr id="3" name="Holder 3"/>
          <p:cNvSpPr>
            <a:spLocks noGrp="1"/>
          </p:cNvSpPr>
          <p:nvPr>
            <p:ph type="body" idx="1"/>
          </p:nvPr>
        </p:nvSpPr>
        <p:spPr>
          <a:xfrm>
            <a:off x="1785937" y="1607344"/>
            <a:ext cx="5786438" cy="230832"/>
          </a:xfrm>
        </p:spPr>
        <p:txBody>
          <a:bodyPr lIns="0" tIns="0" rIns="0" bIns="0"/>
          <a:lstStyle>
            <a:lvl1pPr>
              <a:defRPr sz="1500" b="0" i="0">
                <a:solidFill>
                  <a:srgbClr val="7F7F7F"/>
                </a:solidFill>
                <a:latin typeface="+mj-lt"/>
                <a:cs typeface=""/>
              </a:defRPr>
            </a:lvl1pPr>
          </a:lstStyle>
          <a:p>
            <a:endParaRPr dirty="0"/>
          </a:p>
        </p:txBody>
      </p:sp>
      <p:sp>
        <p:nvSpPr>
          <p:cNvPr id="8" name="Holder 4"/>
          <p:cNvSpPr>
            <a:spLocks noGrp="1"/>
          </p:cNvSpPr>
          <p:nvPr>
            <p:ph type="ftr" sz="quarter" idx="3"/>
          </p:nvPr>
        </p:nvSpPr>
        <p:spPr>
          <a:xfrm>
            <a:off x="1732359" y="4877216"/>
            <a:ext cx="6054328" cy="145733"/>
          </a:xfrm>
          <a:prstGeom prst="rect">
            <a:avLst/>
          </a:prstGeom>
        </p:spPr>
        <p:txBody>
          <a:bodyPr lIns="0" tIns="0" rIns="0" bIns="0"/>
          <a:lstStyle>
            <a:lvl1pPr algn="ctr">
              <a:defRPr sz="900">
                <a:solidFill>
                  <a:schemeClr val="tx2">
                    <a:lumMod val="75000"/>
                  </a:schemeClr>
                </a:solidFill>
              </a:defRPr>
            </a:lvl1pPr>
          </a:lstStyle>
          <a:p>
            <a:r>
              <a:rPr lang="de-DE"/>
              <a:t>The University of Göttingen – An Introduction</a:t>
            </a:r>
            <a:endParaRPr lang="de-DE" dirty="0"/>
          </a:p>
        </p:txBody>
      </p:sp>
      <p:sp>
        <p:nvSpPr>
          <p:cNvPr id="9" name="Holder 5"/>
          <p:cNvSpPr>
            <a:spLocks noGrp="1"/>
          </p:cNvSpPr>
          <p:nvPr>
            <p:ph type="dt" sz="half" idx="2"/>
          </p:nvPr>
        </p:nvSpPr>
        <p:spPr>
          <a:xfrm>
            <a:off x="218599" y="4875609"/>
            <a:ext cx="1031558" cy="147340"/>
          </a:xfrm>
          <a:prstGeom prst="rect">
            <a:avLst/>
          </a:prstGeom>
        </p:spPr>
        <p:txBody>
          <a:bodyPr lIns="0" tIns="0" rIns="0" bIns="0"/>
          <a:lstStyle>
            <a:lvl1pPr algn="l">
              <a:defRPr sz="900">
                <a:solidFill>
                  <a:schemeClr val="tx1">
                    <a:tint val="75000"/>
                  </a:schemeClr>
                </a:solidFill>
              </a:defRPr>
            </a:lvl1pPr>
          </a:lstStyle>
          <a:p>
            <a:fld id="{ACF5EF15-2C16-6A49-87B6-C5AFB945A04B}" type="datetime1">
              <a:rPr lang="de-DE" smtClean="0"/>
              <a:pPr/>
              <a:t>29.04.2021</a:t>
            </a:fld>
            <a:endParaRPr lang="en-US" dirty="0"/>
          </a:p>
        </p:txBody>
      </p:sp>
      <p:sp>
        <p:nvSpPr>
          <p:cNvPr id="10" name="Holder 6"/>
          <p:cNvSpPr>
            <a:spLocks noGrp="1"/>
          </p:cNvSpPr>
          <p:nvPr>
            <p:ph type="sldNum" sz="quarter" idx="4"/>
          </p:nvPr>
        </p:nvSpPr>
        <p:spPr>
          <a:xfrm>
            <a:off x="8322469" y="4894524"/>
            <a:ext cx="602933" cy="128425"/>
          </a:xfrm>
          <a:prstGeom prst="rect">
            <a:avLst/>
          </a:prstGeom>
        </p:spPr>
        <p:txBody>
          <a:bodyPr lIns="0" tIns="0" rIns="0" bIns="0"/>
          <a:lstStyle>
            <a:lvl1pPr algn="r">
              <a:defRPr sz="900">
                <a:solidFill>
                  <a:schemeClr val="tx1">
                    <a:tint val="75000"/>
                  </a:schemeClr>
                </a:solidFill>
              </a:defRPr>
            </a:lvl1pPr>
          </a:lstStyle>
          <a:p>
            <a:fld id="{B6F15528-21DE-4FAA-801E-634DDDAF4B2B}" type="slidenum">
              <a:rPr lang="de-DE" smtClean="0"/>
              <a:pPr/>
              <a:t>‹Nr.›</a:t>
            </a:fld>
            <a:endParaRPr lang="de-DE" dirty="0"/>
          </a:p>
        </p:txBody>
      </p:sp>
      <p:sp>
        <p:nvSpPr>
          <p:cNvPr id="13" name="Textplatzhalter 30"/>
          <p:cNvSpPr>
            <a:spLocks noGrp="1"/>
          </p:cNvSpPr>
          <p:nvPr>
            <p:ph type="body" sz="quarter" idx="12" hasCustomPrompt="1"/>
          </p:nvPr>
        </p:nvSpPr>
        <p:spPr>
          <a:xfrm>
            <a:off x="5965031" y="277937"/>
            <a:ext cx="2839641" cy="184666"/>
          </a:xfrm>
        </p:spPr>
        <p:txBody>
          <a:bodyPr vert="horz"/>
          <a:lstStyle>
            <a:lvl1pPr algn="r">
              <a:defRPr sz="1200" baseline="0">
                <a:solidFill>
                  <a:srgbClr val="7F7F7F"/>
                </a:solidFill>
                <a:latin typeface="Calibri"/>
                <a:cs typeface="Calibri"/>
              </a:defRPr>
            </a:lvl1pPr>
          </a:lstStyle>
          <a:p>
            <a:pPr lvl="0"/>
            <a:r>
              <a:rPr lang="de-DE" dirty="0"/>
              <a:t>Institut/Zentrum für</a:t>
            </a:r>
          </a:p>
        </p:txBody>
      </p:sp>
      <p:pic>
        <p:nvPicPr>
          <p:cNvPr id="11" name="Grafik 10">
            <a:extLst>
              <a:ext uri="{FF2B5EF4-FFF2-40B4-BE49-F238E27FC236}">
                <a16:creationId xmlns:a16="http://schemas.microsoft.com/office/drawing/2014/main" id="{E0D28462-A7FC-41BA-BDA8-756B2A7F29C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6296" y="195486"/>
            <a:ext cx="1216211" cy="323856"/>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ufzählung">
    <p:spTree>
      <p:nvGrpSpPr>
        <p:cNvPr id="1" name=""/>
        <p:cNvGrpSpPr/>
        <p:nvPr/>
      </p:nvGrpSpPr>
      <p:grpSpPr>
        <a:xfrm>
          <a:off x="0" y="0"/>
          <a:ext cx="0" cy="0"/>
          <a:chOff x="0" y="0"/>
          <a:chExt cx="0" cy="0"/>
        </a:xfrm>
      </p:grpSpPr>
      <p:sp>
        <p:nvSpPr>
          <p:cNvPr id="74" name="object 2"/>
          <p:cNvSpPr/>
          <p:nvPr userDrawn="1"/>
        </p:nvSpPr>
        <p:spPr>
          <a:xfrm>
            <a:off x="0" y="4781848"/>
            <a:ext cx="9144000" cy="361652"/>
          </a:xfrm>
          <a:custGeom>
            <a:avLst/>
            <a:gdLst/>
            <a:ahLst/>
            <a:cxnLst/>
            <a:rect l="l" t="t" r="r" b="b"/>
            <a:pathLst>
              <a:path w="13004800" h="6896100">
                <a:moveTo>
                  <a:pt x="0" y="6896100"/>
                </a:moveTo>
                <a:lnTo>
                  <a:pt x="13004800" y="6896100"/>
                </a:lnTo>
                <a:lnTo>
                  <a:pt x="13004800" y="0"/>
                </a:lnTo>
                <a:lnTo>
                  <a:pt x="0" y="0"/>
                </a:lnTo>
                <a:lnTo>
                  <a:pt x="0" y="6896100"/>
                </a:lnTo>
                <a:close/>
              </a:path>
            </a:pathLst>
          </a:custGeom>
          <a:solidFill>
            <a:schemeClr val="bg1">
              <a:lumMod val="95000"/>
            </a:schemeClr>
          </a:solidFill>
        </p:spPr>
        <p:txBody>
          <a:bodyPr wrap="square" lIns="0" tIns="0" rIns="0" bIns="0" rtlCol="0"/>
          <a:lstStyle/>
          <a:p>
            <a:endParaRPr dirty="0">
              <a:solidFill>
                <a:schemeClr val="bg1">
                  <a:lumMod val="85000"/>
                </a:schemeClr>
              </a:solidFill>
            </a:endParaRPr>
          </a:p>
        </p:txBody>
      </p:sp>
      <p:sp>
        <p:nvSpPr>
          <p:cNvPr id="2" name="Holder 2"/>
          <p:cNvSpPr>
            <a:spLocks noGrp="1"/>
          </p:cNvSpPr>
          <p:nvPr>
            <p:ph type="title"/>
          </p:nvPr>
        </p:nvSpPr>
        <p:spPr>
          <a:xfrm>
            <a:off x="660797" y="988760"/>
            <a:ext cx="7623279" cy="430887"/>
          </a:xfrm>
        </p:spPr>
        <p:txBody>
          <a:bodyPr lIns="0" tIns="0" rIns="0" bIns="0"/>
          <a:lstStyle>
            <a:lvl1pPr>
              <a:defRPr sz="2800" b="0" i="0">
                <a:solidFill>
                  <a:srgbClr val="17375E"/>
                </a:solidFill>
                <a:latin typeface="+mj-lt"/>
                <a:cs typeface="DINPro"/>
              </a:defRPr>
            </a:lvl1pPr>
          </a:lstStyle>
          <a:p>
            <a:endParaRPr dirty="0"/>
          </a:p>
        </p:txBody>
      </p:sp>
      <p:sp>
        <p:nvSpPr>
          <p:cNvPr id="3" name="Holder 3"/>
          <p:cNvSpPr>
            <a:spLocks noGrp="1"/>
          </p:cNvSpPr>
          <p:nvPr>
            <p:ph type="body" idx="1" hasCustomPrompt="1"/>
          </p:nvPr>
        </p:nvSpPr>
        <p:spPr>
          <a:xfrm>
            <a:off x="1785939" y="1607344"/>
            <a:ext cx="5811749" cy="512961"/>
          </a:xfrm>
        </p:spPr>
        <p:txBody>
          <a:bodyPr lIns="0" tIns="0" rIns="0" bIns="0"/>
          <a:lstStyle>
            <a:lvl1pPr marL="0" indent="269875" defTabSz="266400">
              <a:spcAft>
                <a:spcPts val="377"/>
              </a:spcAft>
              <a:buClr>
                <a:schemeClr val="accent1">
                  <a:lumMod val="40000"/>
                  <a:lumOff val="60000"/>
                </a:schemeClr>
              </a:buClr>
              <a:buSzPct val="104000"/>
              <a:buFont typeface="Wingdings" charset="2"/>
              <a:buChar char="§"/>
              <a:defRPr sz="1500" b="0" i="0" baseline="0">
                <a:solidFill>
                  <a:srgbClr val="595959"/>
                </a:solidFill>
                <a:latin typeface="+mj-lt"/>
                <a:cs typeface=""/>
              </a:defRPr>
            </a:lvl1pPr>
          </a:lstStyle>
          <a:p>
            <a:r>
              <a:rPr lang="de-DE" dirty="0"/>
              <a:t>Test</a:t>
            </a:r>
          </a:p>
          <a:p>
            <a:r>
              <a:rPr lang="de-DE" dirty="0"/>
              <a:t>Test</a:t>
            </a:r>
          </a:p>
        </p:txBody>
      </p:sp>
      <p:sp>
        <p:nvSpPr>
          <p:cNvPr id="8" name="Holder 4"/>
          <p:cNvSpPr>
            <a:spLocks noGrp="1"/>
          </p:cNvSpPr>
          <p:nvPr>
            <p:ph type="ftr" sz="quarter" idx="3"/>
          </p:nvPr>
        </p:nvSpPr>
        <p:spPr>
          <a:xfrm>
            <a:off x="1732359" y="4877216"/>
            <a:ext cx="6054328" cy="145733"/>
          </a:xfrm>
          <a:prstGeom prst="rect">
            <a:avLst/>
          </a:prstGeom>
        </p:spPr>
        <p:txBody>
          <a:bodyPr lIns="0" tIns="0" rIns="0" bIns="0"/>
          <a:lstStyle>
            <a:lvl1pPr algn="ctr">
              <a:defRPr sz="900">
                <a:solidFill>
                  <a:srgbClr val="17375E"/>
                </a:solidFill>
              </a:defRPr>
            </a:lvl1pPr>
          </a:lstStyle>
          <a:p>
            <a:r>
              <a:rPr lang="de-DE"/>
              <a:t>The University of Göttingen – An Introduction</a:t>
            </a:r>
            <a:endParaRPr lang="de-DE" dirty="0"/>
          </a:p>
        </p:txBody>
      </p:sp>
      <p:sp>
        <p:nvSpPr>
          <p:cNvPr id="9" name="Holder 5"/>
          <p:cNvSpPr>
            <a:spLocks noGrp="1"/>
          </p:cNvSpPr>
          <p:nvPr>
            <p:ph type="dt" sz="half" idx="2"/>
          </p:nvPr>
        </p:nvSpPr>
        <p:spPr>
          <a:xfrm>
            <a:off x="218599" y="4875609"/>
            <a:ext cx="1031558" cy="147340"/>
          </a:xfrm>
          <a:prstGeom prst="rect">
            <a:avLst/>
          </a:prstGeom>
        </p:spPr>
        <p:txBody>
          <a:bodyPr lIns="0" tIns="0" rIns="0" bIns="0"/>
          <a:lstStyle>
            <a:lvl1pPr algn="l">
              <a:defRPr sz="900">
                <a:solidFill>
                  <a:schemeClr val="tx1">
                    <a:tint val="75000"/>
                  </a:schemeClr>
                </a:solidFill>
              </a:defRPr>
            </a:lvl1pPr>
          </a:lstStyle>
          <a:p>
            <a:fld id="{088E676C-4406-3640-8397-3968334A8A8E}" type="datetime1">
              <a:rPr lang="de-DE" smtClean="0"/>
              <a:pPr/>
              <a:t>29.04.2021</a:t>
            </a:fld>
            <a:endParaRPr lang="en-US" dirty="0"/>
          </a:p>
        </p:txBody>
      </p:sp>
      <p:sp>
        <p:nvSpPr>
          <p:cNvPr id="10" name="Holder 6"/>
          <p:cNvSpPr>
            <a:spLocks noGrp="1"/>
          </p:cNvSpPr>
          <p:nvPr>
            <p:ph type="sldNum" sz="quarter" idx="4"/>
          </p:nvPr>
        </p:nvSpPr>
        <p:spPr>
          <a:xfrm>
            <a:off x="8322469" y="4894524"/>
            <a:ext cx="602933" cy="128425"/>
          </a:xfrm>
          <a:prstGeom prst="rect">
            <a:avLst/>
          </a:prstGeom>
        </p:spPr>
        <p:txBody>
          <a:bodyPr lIns="0" tIns="0" rIns="0" bIns="0"/>
          <a:lstStyle>
            <a:lvl1pPr algn="r">
              <a:defRPr sz="900">
                <a:solidFill>
                  <a:schemeClr val="tx1">
                    <a:tint val="75000"/>
                  </a:schemeClr>
                </a:solidFill>
              </a:defRPr>
            </a:lvl1pPr>
          </a:lstStyle>
          <a:p>
            <a:fld id="{B6F15528-21DE-4FAA-801E-634DDDAF4B2B}" type="slidenum">
              <a:rPr lang="de-DE" smtClean="0"/>
              <a:pPr/>
              <a:t>‹Nr.›</a:t>
            </a:fld>
            <a:endParaRPr lang="de-DE" dirty="0"/>
          </a:p>
        </p:txBody>
      </p:sp>
      <p:sp>
        <p:nvSpPr>
          <p:cNvPr id="11" name="Textplatzhalter 30"/>
          <p:cNvSpPr>
            <a:spLocks noGrp="1"/>
          </p:cNvSpPr>
          <p:nvPr>
            <p:ph type="body" sz="quarter" idx="12" hasCustomPrompt="1"/>
          </p:nvPr>
        </p:nvSpPr>
        <p:spPr>
          <a:xfrm>
            <a:off x="5965031" y="277937"/>
            <a:ext cx="2839641" cy="184666"/>
          </a:xfrm>
        </p:spPr>
        <p:txBody>
          <a:bodyPr vert="horz"/>
          <a:lstStyle>
            <a:lvl1pPr algn="r">
              <a:defRPr sz="1200" baseline="0">
                <a:solidFill>
                  <a:srgbClr val="7F7F7F"/>
                </a:solidFill>
                <a:latin typeface="Calibri"/>
                <a:cs typeface="Calibri"/>
              </a:defRPr>
            </a:lvl1pPr>
          </a:lstStyle>
          <a:p>
            <a:pPr lvl="0"/>
            <a:r>
              <a:rPr lang="de-DE" dirty="0"/>
              <a:t>Institut/Zentrum für</a:t>
            </a:r>
          </a:p>
        </p:txBody>
      </p:sp>
      <p:pic>
        <p:nvPicPr>
          <p:cNvPr id="12" name="Grafik 11">
            <a:extLst>
              <a:ext uri="{FF2B5EF4-FFF2-40B4-BE49-F238E27FC236}">
                <a16:creationId xmlns:a16="http://schemas.microsoft.com/office/drawing/2014/main" id="{44787159-0464-4356-89DC-25D1E163F9B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6296" y="195486"/>
            <a:ext cx="1216211" cy="323856"/>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roßes Bild">
    <p:spTree>
      <p:nvGrpSpPr>
        <p:cNvPr id="1" name=""/>
        <p:cNvGrpSpPr/>
        <p:nvPr/>
      </p:nvGrpSpPr>
      <p:grpSpPr>
        <a:xfrm>
          <a:off x="0" y="0"/>
          <a:ext cx="0" cy="0"/>
          <a:chOff x="0" y="0"/>
          <a:chExt cx="0" cy="0"/>
        </a:xfrm>
      </p:grpSpPr>
      <p:sp>
        <p:nvSpPr>
          <p:cNvPr id="71" name="Holder 3"/>
          <p:cNvSpPr>
            <a:spLocks noGrp="1"/>
          </p:cNvSpPr>
          <p:nvPr>
            <p:ph sz="half" idx="10"/>
          </p:nvPr>
        </p:nvSpPr>
        <p:spPr>
          <a:xfrm>
            <a:off x="1" y="1247368"/>
            <a:ext cx="9143999" cy="276999"/>
          </a:xfrm>
          <a:prstGeom prst="rect">
            <a:avLst/>
          </a:prstGeom>
        </p:spPr>
        <p:txBody>
          <a:bodyPr wrap="square" lIns="0" tIns="0" rIns="0" bIns="0">
            <a:spAutoFit/>
          </a:bodyPr>
          <a:lstStyle>
            <a:lvl1pPr>
              <a:defRPr/>
            </a:lvl1pPr>
          </a:lstStyle>
          <a:p>
            <a:endParaRPr dirty="0"/>
          </a:p>
        </p:txBody>
      </p:sp>
      <p:sp>
        <p:nvSpPr>
          <p:cNvPr id="25" name="object 62"/>
          <p:cNvSpPr/>
          <p:nvPr userDrawn="1"/>
        </p:nvSpPr>
        <p:spPr>
          <a:xfrm>
            <a:off x="0" y="740049"/>
            <a:ext cx="9144000" cy="509574"/>
          </a:xfrm>
          <a:custGeom>
            <a:avLst/>
            <a:gdLst/>
            <a:ahLst/>
            <a:cxnLst/>
            <a:rect l="l" t="t" r="r" b="b"/>
            <a:pathLst>
              <a:path w="13004800" h="2844800">
                <a:moveTo>
                  <a:pt x="0" y="2844800"/>
                </a:moveTo>
                <a:lnTo>
                  <a:pt x="13004800" y="2844800"/>
                </a:lnTo>
                <a:lnTo>
                  <a:pt x="13004800" y="0"/>
                </a:lnTo>
                <a:lnTo>
                  <a:pt x="0" y="0"/>
                </a:lnTo>
                <a:lnTo>
                  <a:pt x="0" y="2844800"/>
                </a:lnTo>
                <a:close/>
              </a:path>
            </a:pathLst>
          </a:custGeom>
          <a:gradFill flip="none" rotWithShape="1">
            <a:gsLst>
              <a:gs pos="0">
                <a:schemeClr val="tx2">
                  <a:lumMod val="50000"/>
                </a:schemeClr>
              </a:gs>
              <a:gs pos="100000">
                <a:srgbClr val="0F96D4"/>
              </a:gs>
            </a:gsLst>
            <a:lin ang="0" scaled="1"/>
            <a:tileRect/>
          </a:gradFill>
        </p:spPr>
        <p:txBody>
          <a:bodyPr wrap="square" lIns="0" tIns="0" rIns="0" bIns="0" rtlCol="0"/>
          <a:lstStyle/>
          <a:p>
            <a:endParaRPr/>
          </a:p>
        </p:txBody>
      </p:sp>
      <p:sp>
        <p:nvSpPr>
          <p:cNvPr id="6" name="object 2"/>
          <p:cNvSpPr/>
          <p:nvPr userDrawn="1"/>
        </p:nvSpPr>
        <p:spPr>
          <a:xfrm>
            <a:off x="0" y="4781848"/>
            <a:ext cx="9144000" cy="361652"/>
          </a:xfrm>
          <a:custGeom>
            <a:avLst/>
            <a:gdLst/>
            <a:ahLst/>
            <a:cxnLst/>
            <a:rect l="l" t="t" r="r" b="b"/>
            <a:pathLst>
              <a:path w="13004800" h="6896100">
                <a:moveTo>
                  <a:pt x="0" y="6896100"/>
                </a:moveTo>
                <a:lnTo>
                  <a:pt x="13004800" y="6896100"/>
                </a:lnTo>
                <a:lnTo>
                  <a:pt x="13004800" y="0"/>
                </a:lnTo>
                <a:lnTo>
                  <a:pt x="0" y="0"/>
                </a:lnTo>
                <a:lnTo>
                  <a:pt x="0" y="6896100"/>
                </a:lnTo>
                <a:close/>
              </a:path>
            </a:pathLst>
          </a:custGeom>
          <a:solidFill>
            <a:schemeClr val="bg1">
              <a:lumMod val="95000"/>
            </a:schemeClr>
          </a:solidFill>
        </p:spPr>
        <p:txBody>
          <a:bodyPr wrap="square" lIns="0" tIns="0" rIns="0" bIns="0" rtlCol="0"/>
          <a:lstStyle/>
          <a:p>
            <a:endParaRPr dirty="0">
              <a:solidFill>
                <a:schemeClr val="bg1">
                  <a:lumMod val="85000"/>
                </a:schemeClr>
              </a:solidFill>
            </a:endParaRPr>
          </a:p>
        </p:txBody>
      </p:sp>
      <p:sp>
        <p:nvSpPr>
          <p:cNvPr id="2" name="Holder 2"/>
          <p:cNvSpPr>
            <a:spLocks noGrp="1"/>
          </p:cNvSpPr>
          <p:nvPr>
            <p:ph type="title"/>
          </p:nvPr>
        </p:nvSpPr>
        <p:spPr>
          <a:xfrm>
            <a:off x="660797" y="810369"/>
            <a:ext cx="7623279" cy="323165"/>
          </a:xfrm>
        </p:spPr>
        <p:txBody>
          <a:bodyPr lIns="0" tIns="0" rIns="0" bIns="0"/>
          <a:lstStyle>
            <a:lvl1pPr>
              <a:defRPr sz="2100" b="0" i="0" cap="small">
                <a:solidFill>
                  <a:schemeClr val="bg1"/>
                </a:solidFill>
                <a:latin typeface="Calibri"/>
                <a:cs typeface="Calibri"/>
              </a:defRPr>
            </a:lvl1pPr>
          </a:lstStyle>
          <a:p>
            <a:endParaRPr dirty="0"/>
          </a:p>
        </p:txBody>
      </p:sp>
      <p:sp>
        <p:nvSpPr>
          <p:cNvPr id="8" name="Holder 5"/>
          <p:cNvSpPr>
            <a:spLocks noGrp="1"/>
          </p:cNvSpPr>
          <p:nvPr>
            <p:ph type="dt" sz="half" idx="2"/>
          </p:nvPr>
        </p:nvSpPr>
        <p:spPr>
          <a:xfrm>
            <a:off x="218599" y="4875609"/>
            <a:ext cx="1031558" cy="147340"/>
          </a:xfrm>
          <a:prstGeom prst="rect">
            <a:avLst/>
          </a:prstGeom>
        </p:spPr>
        <p:txBody>
          <a:bodyPr lIns="0" tIns="0" rIns="0" bIns="0"/>
          <a:lstStyle>
            <a:lvl1pPr algn="l">
              <a:defRPr sz="900">
                <a:solidFill>
                  <a:schemeClr val="tx1">
                    <a:tint val="75000"/>
                  </a:schemeClr>
                </a:solidFill>
              </a:defRPr>
            </a:lvl1pPr>
          </a:lstStyle>
          <a:p>
            <a:fld id="{D889CA0F-C99F-184A-BCAD-ADF098A7BB5A}" type="datetime1">
              <a:rPr lang="de-DE" smtClean="0"/>
              <a:pPr/>
              <a:t>29.04.2021</a:t>
            </a:fld>
            <a:endParaRPr lang="en-US" dirty="0"/>
          </a:p>
        </p:txBody>
      </p:sp>
      <p:sp>
        <p:nvSpPr>
          <p:cNvPr id="7" name="Holder 4"/>
          <p:cNvSpPr>
            <a:spLocks noGrp="1"/>
          </p:cNvSpPr>
          <p:nvPr>
            <p:ph type="ftr" sz="quarter" idx="3"/>
          </p:nvPr>
        </p:nvSpPr>
        <p:spPr>
          <a:xfrm>
            <a:off x="1732359" y="4877216"/>
            <a:ext cx="6054328" cy="145733"/>
          </a:xfrm>
          <a:prstGeom prst="rect">
            <a:avLst/>
          </a:prstGeom>
        </p:spPr>
        <p:txBody>
          <a:bodyPr lIns="0" tIns="0" rIns="0" bIns="0"/>
          <a:lstStyle>
            <a:lvl1pPr algn="ctr">
              <a:defRPr sz="900">
                <a:solidFill>
                  <a:srgbClr val="17375E"/>
                </a:solidFill>
              </a:defRPr>
            </a:lvl1pPr>
          </a:lstStyle>
          <a:p>
            <a:r>
              <a:rPr lang="de-DE"/>
              <a:t>The University of Göttingen – An Introduction</a:t>
            </a:r>
            <a:endParaRPr lang="de-DE" dirty="0"/>
          </a:p>
        </p:txBody>
      </p:sp>
      <p:sp>
        <p:nvSpPr>
          <p:cNvPr id="9" name="Holder 6"/>
          <p:cNvSpPr>
            <a:spLocks noGrp="1"/>
          </p:cNvSpPr>
          <p:nvPr>
            <p:ph type="sldNum" sz="quarter" idx="4"/>
          </p:nvPr>
        </p:nvSpPr>
        <p:spPr>
          <a:xfrm>
            <a:off x="8322469" y="4894524"/>
            <a:ext cx="602933" cy="128425"/>
          </a:xfrm>
          <a:prstGeom prst="rect">
            <a:avLst/>
          </a:prstGeom>
        </p:spPr>
        <p:txBody>
          <a:bodyPr lIns="0" tIns="0" rIns="0" bIns="0"/>
          <a:lstStyle>
            <a:lvl1pPr algn="r">
              <a:defRPr sz="900">
                <a:solidFill>
                  <a:schemeClr val="tx1">
                    <a:tint val="75000"/>
                  </a:schemeClr>
                </a:solidFill>
              </a:defRPr>
            </a:lvl1pPr>
          </a:lstStyle>
          <a:p>
            <a:fld id="{B6F15528-21DE-4FAA-801E-634DDDAF4B2B}" type="slidenum">
              <a:rPr lang="de-DE" smtClean="0"/>
              <a:pPr/>
              <a:t>‹Nr.›</a:t>
            </a:fld>
            <a:endParaRPr lang="de-DE" dirty="0"/>
          </a:p>
        </p:txBody>
      </p:sp>
      <p:sp>
        <p:nvSpPr>
          <p:cNvPr id="10" name="Textplatzhalter 30"/>
          <p:cNvSpPr>
            <a:spLocks noGrp="1"/>
          </p:cNvSpPr>
          <p:nvPr>
            <p:ph type="body" sz="quarter" idx="12" hasCustomPrompt="1"/>
          </p:nvPr>
        </p:nvSpPr>
        <p:spPr>
          <a:xfrm>
            <a:off x="5965031" y="277937"/>
            <a:ext cx="2839641" cy="184666"/>
          </a:xfrm>
        </p:spPr>
        <p:txBody>
          <a:bodyPr vert="horz"/>
          <a:lstStyle>
            <a:lvl1pPr algn="r">
              <a:defRPr sz="1200" baseline="0">
                <a:solidFill>
                  <a:srgbClr val="7F7F7F"/>
                </a:solidFill>
                <a:latin typeface="Calibri"/>
                <a:cs typeface="Calibri"/>
              </a:defRPr>
            </a:lvl1pPr>
          </a:lstStyle>
          <a:p>
            <a:pPr lvl="0"/>
            <a:r>
              <a:rPr lang="de-DE" dirty="0"/>
              <a:t>Institut/Zentrum für</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Großes Bild">
    <p:spTree>
      <p:nvGrpSpPr>
        <p:cNvPr id="1" name=""/>
        <p:cNvGrpSpPr/>
        <p:nvPr/>
      </p:nvGrpSpPr>
      <p:grpSpPr>
        <a:xfrm>
          <a:off x="0" y="0"/>
          <a:ext cx="0" cy="0"/>
          <a:chOff x="0" y="0"/>
          <a:chExt cx="0" cy="0"/>
        </a:xfrm>
      </p:grpSpPr>
      <p:sp>
        <p:nvSpPr>
          <p:cNvPr id="24" name="Bildplatzhalter 23"/>
          <p:cNvSpPr>
            <a:spLocks noGrp="1"/>
          </p:cNvSpPr>
          <p:nvPr>
            <p:ph type="pic" sz="quarter" idx="11"/>
          </p:nvPr>
        </p:nvSpPr>
        <p:spPr>
          <a:xfrm>
            <a:off x="1" y="723303"/>
            <a:ext cx="9144000" cy="276999"/>
          </a:xfrm>
        </p:spPr>
        <p:txBody>
          <a:bodyPr vert="horz"/>
          <a:lstStyle/>
          <a:p>
            <a:endParaRPr lang="de-DE"/>
          </a:p>
        </p:txBody>
      </p:sp>
      <p:sp>
        <p:nvSpPr>
          <p:cNvPr id="6" name="Rechteck 5"/>
          <p:cNvSpPr/>
          <p:nvPr userDrawn="1"/>
        </p:nvSpPr>
        <p:spPr>
          <a:xfrm>
            <a:off x="0" y="4741664"/>
            <a:ext cx="9144000" cy="4018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lIns="57397" tIns="28698" rIns="57397" bIns="28698" rtlCol="0" anchor="ctr"/>
          <a:lstStyle/>
          <a:p>
            <a:pPr algn="ctr"/>
            <a:endParaRPr lang="de-DE"/>
          </a:p>
        </p:txBody>
      </p:sp>
      <p:sp>
        <p:nvSpPr>
          <p:cNvPr id="5" name="Textplatzhalter 30"/>
          <p:cNvSpPr>
            <a:spLocks noGrp="1"/>
          </p:cNvSpPr>
          <p:nvPr>
            <p:ph type="body" sz="quarter" idx="12" hasCustomPrompt="1"/>
          </p:nvPr>
        </p:nvSpPr>
        <p:spPr>
          <a:xfrm>
            <a:off x="5965031" y="277937"/>
            <a:ext cx="2839641" cy="184666"/>
          </a:xfrm>
        </p:spPr>
        <p:txBody>
          <a:bodyPr vert="horz"/>
          <a:lstStyle>
            <a:lvl1pPr algn="r">
              <a:defRPr sz="1200" baseline="0">
                <a:solidFill>
                  <a:srgbClr val="7F7F7F"/>
                </a:solidFill>
                <a:latin typeface="Calibri"/>
                <a:cs typeface="Calibri"/>
              </a:defRPr>
            </a:lvl1pPr>
          </a:lstStyle>
          <a:p>
            <a:pPr lvl="0"/>
            <a:r>
              <a:rPr lang="de-DE" dirty="0"/>
              <a:t>Institut/Zentrum für</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Bild">
    <p:spTree>
      <p:nvGrpSpPr>
        <p:cNvPr id="1" name=""/>
        <p:cNvGrpSpPr/>
        <p:nvPr/>
      </p:nvGrpSpPr>
      <p:grpSpPr>
        <a:xfrm>
          <a:off x="0" y="0"/>
          <a:ext cx="0" cy="0"/>
          <a:chOff x="0" y="0"/>
          <a:chExt cx="0" cy="0"/>
        </a:xfrm>
      </p:grpSpPr>
      <p:sp>
        <p:nvSpPr>
          <p:cNvPr id="74" name="object 62"/>
          <p:cNvSpPr/>
          <p:nvPr userDrawn="1"/>
        </p:nvSpPr>
        <p:spPr>
          <a:xfrm>
            <a:off x="0" y="740049"/>
            <a:ext cx="9144000" cy="509574"/>
          </a:xfrm>
          <a:custGeom>
            <a:avLst/>
            <a:gdLst/>
            <a:ahLst/>
            <a:cxnLst/>
            <a:rect l="l" t="t" r="r" b="b"/>
            <a:pathLst>
              <a:path w="13004800" h="2844800">
                <a:moveTo>
                  <a:pt x="0" y="2844800"/>
                </a:moveTo>
                <a:lnTo>
                  <a:pt x="13004800" y="2844800"/>
                </a:lnTo>
                <a:lnTo>
                  <a:pt x="13004800" y="0"/>
                </a:lnTo>
                <a:lnTo>
                  <a:pt x="0" y="0"/>
                </a:lnTo>
                <a:lnTo>
                  <a:pt x="0" y="2844800"/>
                </a:lnTo>
                <a:close/>
              </a:path>
            </a:pathLst>
          </a:custGeom>
          <a:gradFill flip="none" rotWithShape="1">
            <a:gsLst>
              <a:gs pos="0">
                <a:schemeClr val="tx2">
                  <a:lumMod val="50000"/>
                </a:schemeClr>
              </a:gs>
              <a:gs pos="100000">
                <a:srgbClr val="0F96D4"/>
              </a:gs>
            </a:gsLst>
            <a:lin ang="0" scaled="1"/>
            <a:tileRect/>
          </a:gradFill>
        </p:spPr>
        <p:txBody>
          <a:bodyPr wrap="square" lIns="0" tIns="0" rIns="0" bIns="0" rtlCol="0"/>
          <a:lstStyle/>
          <a:p>
            <a:endParaRPr/>
          </a:p>
        </p:txBody>
      </p:sp>
      <p:sp>
        <p:nvSpPr>
          <p:cNvPr id="71" name="Holder 3"/>
          <p:cNvSpPr>
            <a:spLocks noGrp="1"/>
          </p:cNvSpPr>
          <p:nvPr>
            <p:ph sz="half" idx="10"/>
          </p:nvPr>
        </p:nvSpPr>
        <p:spPr>
          <a:xfrm>
            <a:off x="4464844" y="1249843"/>
            <a:ext cx="4690872" cy="276999"/>
          </a:xfrm>
          <a:prstGeom prst="rect">
            <a:avLst/>
          </a:prstGeom>
        </p:spPr>
        <p:txBody>
          <a:bodyPr wrap="square" lIns="0" tIns="0" rIns="0" bIns="0">
            <a:spAutoFit/>
          </a:bodyPr>
          <a:lstStyle>
            <a:lvl1pPr>
              <a:defRPr/>
            </a:lvl1pPr>
          </a:lstStyle>
          <a:p>
            <a:endParaRPr dirty="0"/>
          </a:p>
        </p:txBody>
      </p:sp>
      <p:sp>
        <p:nvSpPr>
          <p:cNvPr id="6" name="object 2"/>
          <p:cNvSpPr/>
          <p:nvPr userDrawn="1"/>
        </p:nvSpPr>
        <p:spPr>
          <a:xfrm>
            <a:off x="0" y="4781848"/>
            <a:ext cx="9144000" cy="361652"/>
          </a:xfrm>
          <a:custGeom>
            <a:avLst/>
            <a:gdLst/>
            <a:ahLst/>
            <a:cxnLst/>
            <a:rect l="l" t="t" r="r" b="b"/>
            <a:pathLst>
              <a:path w="13004800" h="6896100">
                <a:moveTo>
                  <a:pt x="0" y="6896100"/>
                </a:moveTo>
                <a:lnTo>
                  <a:pt x="13004800" y="6896100"/>
                </a:lnTo>
                <a:lnTo>
                  <a:pt x="13004800" y="0"/>
                </a:lnTo>
                <a:lnTo>
                  <a:pt x="0" y="0"/>
                </a:lnTo>
                <a:lnTo>
                  <a:pt x="0" y="6896100"/>
                </a:lnTo>
                <a:close/>
              </a:path>
            </a:pathLst>
          </a:custGeom>
          <a:solidFill>
            <a:schemeClr val="bg1">
              <a:lumMod val="95000"/>
            </a:schemeClr>
          </a:solidFill>
        </p:spPr>
        <p:txBody>
          <a:bodyPr wrap="square" lIns="0" tIns="0" rIns="0" bIns="0" rtlCol="0"/>
          <a:lstStyle/>
          <a:p>
            <a:endParaRPr dirty="0">
              <a:solidFill>
                <a:schemeClr val="bg1">
                  <a:lumMod val="85000"/>
                </a:schemeClr>
              </a:solidFill>
            </a:endParaRPr>
          </a:p>
        </p:txBody>
      </p:sp>
      <p:sp>
        <p:nvSpPr>
          <p:cNvPr id="8" name="Holder 5"/>
          <p:cNvSpPr>
            <a:spLocks noGrp="1"/>
          </p:cNvSpPr>
          <p:nvPr>
            <p:ph type="dt" sz="half" idx="2"/>
          </p:nvPr>
        </p:nvSpPr>
        <p:spPr>
          <a:xfrm>
            <a:off x="218599" y="4875609"/>
            <a:ext cx="1031558" cy="147340"/>
          </a:xfrm>
          <a:prstGeom prst="rect">
            <a:avLst/>
          </a:prstGeom>
        </p:spPr>
        <p:txBody>
          <a:bodyPr lIns="0" tIns="0" rIns="0" bIns="0"/>
          <a:lstStyle>
            <a:lvl1pPr algn="l">
              <a:defRPr sz="900">
                <a:solidFill>
                  <a:schemeClr val="tx1">
                    <a:tint val="75000"/>
                  </a:schemeClr>
                </a:solidFill>
              </a:defRPr>
            </a:lvl1pPr>
          </a:lstStyle>
          <a:p>
            <a:fld id="{50058CEF-F7BB-BA45-8352-420FBD9C4B5B}" type="datetime1">
              <a:rPr lang="de-DE" smtClean="0"/>
              <a:pPr/>
              <a:t>29.04.2021</a:t>
            </a:fld>
            <a:endParaRPr lang="en-US" dirty="0"/>
          </a:p>
        </p:txBody>
      </p:sp>
      <p:sp>
        <p:nvSpPr>
          <p:cNvPr id="7" name="Holder 4"/>
          <p:cNvSpPr>
            <a:spLocks noGrp="1"/>
          </p:cNvSpPr>
          <p:nvPr>
            <p:ph type="ftr" sz="quarter" idx="3"/>
          </p:nvPr>
        </p:nvSpPr>
        <p:spPr>
          <a:xfrm>
            <a:off x="1732359" y="4877216"/>
            <a:ext cx="6054328" cy="145733"/>
          </a:xfrm>
          <a:prstGeom prst="rect">
            <a:avLst/>
          </a:prstGeom>
        </p:spPr>
        <p:txBody>
          <a:bodyPr lIns="0" tIns="0" rIns="0" bIns="0"/>
          <a:lstStyle>
            <a:lvl1pPr algn="ctr">
              <a:defRPr sz="900">
                <a:solidFill>
                  <a:srgbClr val="17375E"/>
                </a:solidFill>
              </a:defRPr>
            </a:lvl1pPr>
          </a:lstStyle>
          <a:p>
            <a:r>
              <a:rPr lang="de-DE"/>
              <a:t>The University of Göttingen – An Introduction</a:t>
            </a:r>
            <a:endParaRPr lang="de-DE" dirty="0"/>
          </a:p>
        </p:txBody>
      </p:sp>
      <p:sp>
        <p:nvSpPr>
          <p:cNvPr id="9" name="Holder 6"/>
          <p:cNvSpPr>
            <a:spLocks noGrp="1"/>
          </p:cNvSpPr>
          <p:nvPr>
            <p:ph type="sldNum" sz="quarter" idx="4"/>
          </p:nvPr>
        </p:nvSpPr>
        <p:spPr>
          <a:xfrm>
            <a:off x="8322469" y="4894524"/>
            <a:ext cx="602933" cy="128425"/>
          </a:xfrm>
          <a:prstGeom prst="rect">
            <a:avLst/>
          </a:prstGeom>
        </p:spPr>
        <p:txBody>
          <a:bodyPr lIns="0" tIns="0" rIns="0" bIns="0"/>
          <a:lstStyle>
            <a:lvl1pPr algn="r">
              <a:defRPr sz="900">
                <a:solidFill>
                  <a:schemeClr val="tx1">
                    <a:tint val="75000"/>
                  </a:schemeClr>
                </a:solidFill>
              </a:defRPr>
            </a:lvl1pPr>
          </a:lstStyle>
          <a:p>
            <a:fld id="{B6F15528-21DE-4FAA-801E-634DDDAF4B2B}" type="slidenum">
              <a:rPr lang="de-DE" smtClean="0"/>
              <a:pPr/>
              <a:t>‹Nr.›</a:t>
            </a:fld>
            <a:endParaRPr lang="de-DE" dirty="0"/>
          </a:p>
        </p:txBody>
      </p:sp>
      <p:sp>
        <p:nvSpPr>
          <p:cNvPr id="72" name="Holder 3"/>
          <p:cNvSpPr>
            <a:spLocks noGrp="1"/>
          </p:cNvSpPr>
          <p:nvPr>
            <p:ph type="body" idx="1"/>
          </p:nvPr>
        </p:nvSpPr>
        <p:spPr>
          <a:xfrm>
            <a:off x="714375" y="1607344"/>
            <a:ext cx="3214688" cy="230832"/>
          </a:xfrm>
        </p:spPr>
        <p:txBody>
          <a:bodyPr lIns="0" tIns="0" rIns="0" bIns="0"/>
          <a:lstStyle>
            <a:lvl1pPr>
              <a:defRPr sz="1500" b="0" i="0">
                <a:solidFill>
                  <a:schemeClr val="bg1">
                    <a:lumMod val="50000"/>
                  </a:schemeClr>
                </a:solidFill>
                <a:latin typeface="+mj-lt"/>
                <a:cs typeface=""/>
              </a:defRPr>
            </a:lvl1pPr>
          </a:lstStyle>
          <a:p>
            <a:endParaRPr dirty="0"/>
          </a:p>
        </p:txBody>
      </p:sp>
      <p:sp>
        <p:nvSpPr>
          <p:cNvPr id="12" name="Holder 2"/>
          <p:cNvSpPr>
            <a:spLocks noGrp="1"/>
          </p:cNvSpPr>
          <p:nvPr>
            <p:ph type="title"/>
          </p:nvPr>
        </p:nvSpPr>
        <p:spPr>
          <a:xfrm>
            <a:off x="660797" y="810369"/>
            <a:ext cx="7623279" cy="323165"/>
          </a:xfrm>
        </p:spPr>
        <p:txBody>
          <a:bodyPr lIns="0" tIns="0" rIns="0" bIns="0"/>
          <a:lstStyle>
            <a:lvl1pPr>
              <a:defRPr sz="2100" b="0" i="0" cap="small">
                <a:solidFill>
                  <a:schemeClr val="bg1"/>
                </a:solidFill>
                <a:latin typeface="Calibri"/>
                <a:cs typeface="Calibri"/>
              </a:defRPr>
            </a:lvl1pPr>
          </a:lstStyle>
          <a:p>
            <a:endParaRPr dirty="0"/>
          </a:p>
        </p:txBody>
      </p:sp>
      <p:sp>
        <p:nvSpPr>
          <p:cNvPr id="11" name="Textplatzhalter 30"/>
          <p:cNvSpPr>
            <a:spLocks noGrp="1"/>
          </p:cNvSpPr>
          <p:nvPr>
            <p:ph type="body" sz="quarter" idx="12" hasCustomPrompt="1"/>
          </p:nvPr>
        </p:nvSpPr>
        <p:spPr>
          <a:xfrm>
            <a:off x="5965031" y="277937"/>
            <a:ext cx="2839641" cy="184666"/>
          </a:xfrm>
        </p:spPr>
        <p:txBody>
          <a:bodyPr vert="horz"/>
          <a:lstStyle>
            <a:lvl1pPr algn="r">
              <a:defRPr sz="1200" baseline="0">
                <a:solidFill>
                  <a:srgbClr val="7F7F7F"/>
                </a:solidFill>
                <a:latin typeface="Calibri"/>
                <a:cs typeface="Calibri"/>
              </a:defRPr>
            </a:lvl1pPr>
          </a:lstStyle>
          <a:p>
            <a:pPr lvl="0"/>
            <a:r>
              <a:rPr lang="de-DE" dirty="0"/>
              <a:t>Institut/Zentrum für</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Weiße Foli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4" name="Bild 13" descr="PPT_Göttingen_169.png"/>
          <p:cNvPicPr>
            <a:picLocks noChangeAspect="1"/>
          </p:cNvPicPr>
          <p:nvPr userDrawn="1"/>
        </p:nvPicPr>
        <p:blipFill>
          <a:blip r:embed="rId9"/>
          <a:stretch>
            <a:fillRect/>
          </a:stretch>
        </p:blipFill>
        <p:spPr>
          <a:xfrm>
            <a:off x="0" y="0"/>
            <a:ext cx="9144000" cy="5143500"/>
          </a:xfrm>
          <a:prstGeom prst="rect">
            <a:avLst/>
          </a:prstGeom>
        </p:spPr>
      </p:pic>
      <p:sp>
        <p:nvSpPr>
          <p:cNvPr id="2" name="Holder 2"/>
          <p:cNvSpPr>
            <a:spLocks noGrp="1"/>
          </p:cNvSpPr>
          <p:nvPr>
            <p:ph type="title"/>
          </p:nvPr>
        </p:nvSpPr>
        <p:spPr>
          <a:xfrm>
            <a:off x="760361" y="988761"/>
            <a:ext cx="7623279" cy="461665"/>
          </a:xfrm>
          <a:prstGeom prst="rect">
            <a:avLst/>
          </a:prstGeom>
        </p:spPr>
        <p:txBody>
          <a:bodyPr wrap="square" lIns="0" tIns="0" rIns="0" bIns="0">
            <a:spAutoFit/>
          </a:bodyPr>
          <a:lstStyle>
            <a:lvl1pPr>
              <a:defRPr sz="3000" b="0" i="0">
                <a:solidFill>
                  <a:schemeClr val="bg1"/>
                </a:solidFill>
                <a:latin typeface="DINPro"/>
                <a:cs typeface="DINPro"/>
              </a:defRPr>
            </a:lvl1pPr>
          </a:lstStyle>
          <a:p>
            <a:endParaRPr/>
          </a:p>
        </p:txBody>
      </p:sp>
      <p:sp>
        <p:nvSpPr>
          <p:cNvPr id="3" name="Holder 3"/>
          <p:cNvSpPr>
            <a:spLocks noGrp="1"/>
          </p:cNvSpPr>
          <p:nvPr>
            <p:ph type="body" idx="1"/>
          </p:nvPr>
        </p:nvSpPr>
        <p:spPr>
          <a:xfrm>
            <a:off x="2310557" y="1737887"/>
            <a:ext cx="4522887" cy="276999"/>
          </a:xfrm>
          <a:prstGeom prst="rect">
            <a:avLst/>
          </a:prstGeom>
        </p:spPr>
        <p:txBody>
          <a:bodyPr wrap="square" lIns="0" tIns="0" rIns="0" bIns="0">
            <a:spAutoFit/>
          </a:bodyPr>
          <a:lstStyle>
            <a:lvl1pPr>
              <a:defRPr sz="1800" b="0" i="0">
                <a:solidFill>
                  <a:srgbClr val="575756"/>
                </a:solidFill>
                <a:latin typeface="DINPro"/>
                <a:cs typeface="DINPro"/>
              </a:defRPr>
            </a:lvl1pPr>
          </a:lstStyle>
          <a:p>
            <a:endParaRPr dirty="0"/>
          </a:p>
        </p:txBody>
      </p:sp>
      <p:sp>
        <p:nvSpPr>
          <p:cNvPr id="7" name="Holder 4"/>
          <p:cNvSpPr>
            <a:spLocks noGrp="1"/>
          </p:cNvSpPr>
          <p:nvPr>
            <p:ph type="ftr" sz="quarter" idx="3"/>
          </p:nvPr>
        </p:nvSpPr>
        <p:spPr>
          <a:xfrm>
            <a:off x="1732359" y="4877216"/>
            <a:ext cx="6054328" cy="145733"/>
          </a:xfrm>
          <a:prstGeom prst="rect">
            <a:avLst/>
          </a:prstGeom>
        </p:spPr>
        <p:txBody>
          <a:bodyPr lIns="0" tIns="0" rIns="0" bIns="0"/>
          <a:lstStyle>
            <a:lvl1pPr algn="ctr">
              <a:defRPr sz="900">
                <a:solidFill>
                  <a:srgbClr val="17375E"/>
                </a:solidFill>
              </a:defRPr>
            </a:lvl1pPr>
          </a:lstStyle>
          <a:p>
            <a:r>
              <a:rPr lang="de-DE"/>
              <a:t>The University of Göttingen – An Introduction</a:t>
            </a:r>
            <a:endParaRPr lang="de-DE" dirty="0"/>
          </a:p>
        </p:txBody>
      </p:sp>
      <p:sp>
        <p:nvSpPr>
          <p:cNvPr id="8" name="Holder 5"/>
          <p:cNvSpPr>
            <a:spLocks noGrp="1"/>
          </p:cNvSpPr>
          <p:nvPr>
            <p:ph type="dt" sz="half" idx="2"/>
          </p:nvPr>
        </p:nvSpPr>
        <p:spPr>
          <a:xfrm>
            <a:off x="218599" y="4875609"/>
            <a:ext cx="1031558" cy="147340"/>
          </a:xfrm>
          <a:prstGeom prst="rect">
            <a:avLst/>
          </a:prstGeom>
        </p:spPr>
        <p:txBody>
          <a:bodyPr lIns="0" tIns="0" rIns="0" bIns="0"/>
          <a:lstStyle>
            <a:lvl1pPr algn="l">
              <a:defRPr sz="900">
                <a:solidFill>
                  <a:schemeClr val="tx1">
                    <a:tint val="75000"/>
                  </a:schemeClr>
                </a:solidFill>
              </a:defRPr>
            </a:lvl1pPr>
          </a:lstStyle>
          <a:p>
            <a:fld id="{C8A51442-76F6-0047-9EC6-9C35C6FEA6B1}" type="datetime1">
              <a:rPr lang="de-DE" smtClean="0"/>
              <a:pPr/>
              <a:t>29.04.2021</a:t>
            </a:fld>
            <a:endParaRPr lang="en-US" dirty="0"/>
          </a:p>
        </p:txBody>
      </p:sp>
      <p:sp>
        <p:nvSpPr>
          <p:cNvPr id="9" name="Holder 6"/>
          <p:cNvSpPr>
            <a:spLocks noGrp="1"/>
          </p:cNvSpPr>
          <p:nvPr>
            <p:ph type="sldNum" sz="quarter" idx="4"/>
          </p:nvPr>
        </p:nvSpPr>
        <p:spPr>
          <a:xfrm>
            <a:off x="8322469" y="4894524"/>
            <a:ext cx="602933" cy="128425"/>
          </a:xfrm>
          <a:prstGeom prst="rect">
            <a:avLst/>
          </a:prstGeom>
        </p:spPr>
        <p:txBody>
          <a:bodyPr lIns="0" tIns="0" rIns="0" bIns="0"/>
          <a:lstStyle>
            <a:lvl1pPr algn="r">
              <a:defRPr sz="900">
                <a:solidFill>
                  <a:schemeClr val="tx1">
                    <a:tint val="75000"/>
                  </a:schemeClr>
                </a:solidFill>
              </a:defRPr>
            </a:lvl1pPr>
          </a:lstStyle>
          <a:p>
            <a:fld id="{B6F15528-21DE-4FAA-801E-634DDDAF4B2B}" type="slidenum">
              <a:rPr lang="de-DE" smtClean="0"/>
              <a:pPr/>
              <a:t>‹Nr.›</a:t>
            </a:fld>
            <a:endParaRPr lang="de-DE"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6" r:id="rId3"/>
    <p:sldLayoutId id="2147483664" r:id="rId4"/>
    <p:sldLayoutId id="2147483668" r:id="rId5"/>
    <p:sldLayoutId id="2147483667" r:id="rId6"/>
    <p:sldLayoutId id="2147483665" r:id="rId7"/>
  </p:sldLayoutIdLst>
  <p:hf hdr="0"/>
  <p:txStyles>
    <p:titleStyle>
      <a:lvl1pPr>
        <a:defRPr>
          <a:latin typeface="+mj-lt"/>
          <a:ea typeface="+mj-ea"/>
          <a:cs typeface="+mj-cs"/>
        </a:defRPr>
      </a:lvl1pPr>
    </p:titleStyle>
    <p:bodyStyle>
      <a:lvl1pPr marL="0">
        <a:defRPr>
          <a:latin typeface="+mn-lt"/>
          <a:ea typeface="+mn-ea"/>
          <a:cs typeface="+mn-cs"/>
        </a:defRPr>
      </a:lvl1pPr>
      <a:lvl2pPr marL="286984">
        <a:defRPr>
          <a:latin typeface="+mn-lt"/>
          <a:ea typeface="+mn-ea"/>
          <a:cs typeface="+mn-cs"/>
        </a:defRPr>
      </a:lvl2pPr>
      <a:lvl3pPr marL="573969">
        <a:defRPr>
          <a:latin typeface="+mn-lt"/>
          <a:ea typeface="+mn-ea"/>
          <a:cs typeface="+mn-cs"/>
        </a:defRPr>
      </a:lvl3pPr>
      <a:lvl4pPr marL="860953">
        <a:defRPr>
          <a:latin typeface="+mn-lt"/>
          <a:ea typeface="+mn-ea"/>
          <a:cs typeface="+mn-cs"/>
        </a:defRPr>
      </a:lvl4pPr>
      <a:lvl5pPr marL="1147938">
        <a:defRPr>
          <a:latin typeface="+mn-lt"/>
          <a:ea typeface="+mn-ea"/>
          <a:cs typeface="+mn-cs"/>
        </a:defRPr>
      </a:lvl5pPr>
      <a:lvl6pPr marL="1434922">
        <a:defRPr>
          <a:latin typeface="+mn-lt"/>
          <a:ea typeface="+mn-ea"/>
          <a:cs typeface="+mn-cs"/>
        </a:defRPr>
      </a:lvl6pPr>
      <a:lvl7pPr marL="1721907">
        <a:defRPr>
          <a:latin typeface="+mn-lt"/>
          <a:ea typeface="+mn-ea"/>
          <a:cs typeface="+mn-cs"/>
        </a:defRPr>
      </a:lvl7pPr>
      <a:lvl8pPr marL="2008891">
        <a:defRPr>
          <a:latin typeface="+mn-lt"/>
          <a:ea typeface="+mn-ea"/>
          <a:cs typeface="+mn-cs"/>
        </a:defRPr>
      </a:lvl8pPr>
      <a:lvl9pPr marL="2295876">
        <a:defRPr>
          <a:latin typeface="+mn-lt"/>
          <a:ea typeface="+mn-ea"/>
          <a:cs typeface="+mn-cs"/>
        </a:defRPr>
      </a:lvl9pPr>
    </p:bodyStyle>
    <p:otherStyle>
      <a:lvl1pPr marL="0">
        <a:defRPr>
          <a:latin typeface="+mn-lt"/>
          <a:ea typeface="+mn-ea"/>
          <a:cs typeface="+mn-cs"/>
        </a:defRPr>
      </a:lvl1pPr>
      <a:lvl2pPr marL="286984">
        <a:defRPr>
          <a:latin typeface="+mn-lt"/>
          <a:ea typeface="+mn-ea"/>
          <a:cs typeface="+mn-cs"/>
        </a:defRPr>
      </a:lvl2pPr>
      <a:lvl3pPr marL="573969">
        <a:defRPr>
          <a:latin typeface="+mn-lt"/>
          <a:ea typeface="+mn-ea"/>
          <a:cs typeface="+mn-cs"/>
        </a:defRPr>
      </a:lvl3pPr>
      <a:lvl4pPr marL="860953">
        <a:defRPr>
          <a:latin typeface="+mn-lt"/>
          <a:ea typeface="+mn-ea"/>
          <a:cs typeface="+mn-cs"/>
        </a:defRPr>
      </a:lvl4pPr>
      <a:lvl5pPr marL="1147938">
        <a:defRPr>
          <a:latin typeface="+mn-lt"/>
          <a:ea typeface="+mn-ea"/>
          <a:cs typeface="+mn-cs"/>
        </a:defRPr>
      </a:lvl5pPr>
      <a:lvl6pPr marL="1434922">
        <a:defRPr>
          <a:latin typeface="+mn-lt"/>
          <a:ea typeface="+mn-ea"/>
          <a:cs typeface="+mn-cs"/>
        </a:defRPr>
      </a:lvl6pPr>
      <a:lvl7pPr marL="1721907">
        <a:defRPr>
          <a:latin typeface="+mn-lt"/>
          <a:ea typeface="+mn-ea"/>
          <a:cs typeface="+mn-cs"/>
        </a:defRPr>
      </a:lvl7pPr>
      <a:lvl8pPr marL="2008891">
        <a:defRPr>
          <a:latin typeface="+mn-lt"/>
          <a:ea typeface="+mn-ea"/>
          <a:cs typeface="+mn-cs"/>
        </a:defRPr>
      </a:lvl8pPr>
      <a:lvl9pPr marL="2295876">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slide" Target="slide14.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slide" Target="slide12.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uni-goettingen.de/de/447835.html"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studip.uni-goettingen.de/dispatch.php/course/details?sem_id=a20dd8dcc8de6e32437926dafe63dbf9&amp;again=yes"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slide" Target="slide12.xml"/><Relationship Id="rId4" Type="http://schemas.openxmlformats.org/officeDocument/2006/relationships/slide" Target="slide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tertitel 8"/>
          <p:cNvSpPr>
            <a:spLocks noGrp="1"/>
          </p:cNvSpPr>
          <p:nvPr>
            <p:ph type="subTitle" idx="4"/>
          </p:nvPr>
        </p:nvSpPr>
        <p:spPr>
          <a:xfrm>
            <a:off x="660797" y="3053953"/>
            <a:ext cx="6400800" cy="230832"/>
          </a:xfrm>
        </p:spPr>
        <p:txBody>
          <a:bodyPr/>
          <a:lstStyle/>
          <a:p>
            <a:r>
              <a:rPr lang="de-DE" dirty="0"/>
              <a:t>für Videoaufsicht mit </a:t>
            </a:r>
            <a:r>
              <a:rPr lang="de-DE" dirty="0" err="1"/>
              <a:t>BigBlueButton</a:t>
            </a:r>
            <a:r>
              <a:rPr lang="de-DE" dirty="0"/>
              <a:t> bei Online Prüfungen</a:t>
            </a:r>
          </a:p>
        </p:txBody>
      </p:sp>
      <p:sp>
        <p:nvSpPr>
          <p:cNvPr id="7" name="Titel 6"/>
          <p:cNvSpPr>
            <a:spLocks noGrp="1"/>
          </p:cNvSpPr>
          <p:nvPr>
            <p:ph type="title"/>
          </p:nvPr>
        </p:nvSpPr>
        <p:spPr/>
        <p:txBody>
          <a:bodyPr/>
          <a:lstStyle/>
          <a:p>
            <a:r>
              <a:rPr lang="de-DE" dirty="0"/>
              <a:t>Handreichung für Studierende</a:t>
            </a:r>
          </a:p>
        </p:txBody>
      </p:sp>
      <p:sp>
        <p:nvSpPr>
          <p:cNvPr id="8" name="Textplatzhalter 7"/>
          <p:cNvSpPr>
            <a:spLocks noGrp="1"/>
          </p:cNvSpPr>
          <p:nvPr>
            <p:ph type="body" idx="1"/>
          </p:nvPr>
        </p:nvSpPr>
        <p:spPr>
          <a:xfrm>
            <a:off x="660797" y="2210098"/>
            <a:ext cx="5786438" cy="230832"/>
          </a:xfrm>
        </p:spPr>
        <p:txBody>
          <a:bodyPr/>
          <a:lstStyle/>
          <a:p>
            <a:r>
              <a:rPr lang="de-DE" dirty="0"/>
              <a:t>Version 2021-04-29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object 62"/>
          <p:cNvSpPr txBox="1">
            <a:spLocks noGrp="1"/>
          </p:cNvSpPr>
          <p:nvPr>
            <p:ph type="title"/>
          </p:nvPr>
        </p:nvSpPr>
        <p:spPr/>
        <p:txBody>
          <a:bodyPr/>
          <a:lstStyle/>
          <a:p>
            <a:r>
              <a:rPr lang="de-DE" dirty="0"/>
              <a:t>Während der Prüfung</a:t>
            </a:r>
          </a:p>
        </p:txBody>
      </p:sp>
      <p:sp>
        <p:nvSpPr>
          <p:cNvPr id="61" name="object 61"/>
          <p:cNvSpPr txBox="1">
            <a:spLocks noGrp="1"/>
          </p:cNvSpPr>
          <p:nvPr>
            <p:ph type="body" idx="1"/>
          </p:nvPr>
        </p:nvSpPr>
        <p:spPr>
          <a:xfrm>
            <a:off x="412433" y="1490067"/>
            <a:ext cx="8512969" cy="3411190"/>
          </a:xfrm>
        </p:spPr>
        <p:txBody>
          <a:bodyPr/>
          <a:lstStyle/>
          <a:p>
            <a:r>
              <a:rPr lang="de-DE" dirty="0"/>
              <a:t>Lassen Sie Ihre Kamera während der gesamten Prüfung eingeschaltet. </a:t>
            </a:r>
          </a:p>
          <a:p>
            <a:r>
              <a:rPr lang="de-DE" dirty="0"/>
              <a:t>Positionieren Sie die Kamera so, dass Sie möglichst vollständig – mit Kopf und Oberkörper – für die 	Aufsicht zu erkennen sind. Ihr Videobild ist ausschließlich für die Prüfenden/Aufsichtspersonen sichtbar.</a:t>
            </a:r>
          </a:p>
          <a:p>
            <a:r>
              <a:rPr lang="de-DE" dirty="0"/>
              <a:t>Schalten Sie Ihr Mikrofon und Ihren Audioempfang in BBB aus.</a:t>
            </a:r>
          </a:p>
          <a:p>
            <a:r>
              <a:rPr lang="de-DE" dirty="0"/>
              <a:t>Schalten Sie bei Aufforderung durch die Aufsicht Ihr Mikrofon und Audioempfang wieder ein.</a:t>
            </a:r>
          </a:p>
          <a:p>
            <a:r>
              <a:rPr lang="de-DE" dirty="0"/>
              <a:t>Kontrollieren Sie den Chat regelmäßig oder schauen Sie bei einer Audiobenachrichtigung für den Chat 	nach. </a:t>
            </a:r>
          </a:p>
          <a:p>
            <a:pPr marL="265113" indent="-265113"/>
            <a:r>
              <a:rPr lang="de-DE" dirty="0"/>
              <a:t>Sorgen Sie für einen ungestörten Arbeitsbereich während der Prüfung. </a:t>
            </a:r>
          </a:p>
          <a:p>
            <a:pPr marL="265113" indent="-265113"/>
            <a:r>
              <a:rPr lang="de-DE" dirty="0"/>
              <a:t>Während der Prüfung darf sich keine weitere Person im Raum aufhalten. Sorgen Sie dafür, dass Sie während der Prüfung nicht durch Dritte gestört werden</a:t>
            </a:r>
          </a:p>
          <a:p>
            <a:pPr marL="265113" indent="-265113"/>
            <a:r>
              <a:rPr lang="de-DE" dirty="0"/>
              <a:t>Wenn Sie nicht wollen, dass Ihre persönlichen Gegenstände gesehen werden, können Sie im Vorfeld für einen neutralen Hintergrund sorgen. </a:t>
            </a:r>
          </a:p>
          <a:p>
            <a:endParaRPr lang="de-DE" dirty="0"/>
          </a:p>
        </p:txBody>
      </p:sp>
      <p:sp>
        <p:nvSpPr>
          <p:cNvPr id="112" name="Datumsplatzhalter 111"/>
          <p:cNvSpPr>
            <a:spLocks noGrp="1"/>
          </p:cNvSpPr>
          <p:nvPr>
            <p:ph type="dt" sz="half" idx="2"/>
          </p:nvPr>
        </p:nvSpPr>
        <p:spPr/>
        <p:txBody>
          <a:bodyPr/>
          <a:lstStyle/>
          <a:p>
            <a:fld id="{D304FED8-C979-F64B-90E4-24E76885865A}" type="datetime1">
              <a:rPr lang="de-DE" smtClean="0"/>
              <a:pPr/>
              <a:t>29.04.2021</a:t>
            </a:fld>
            <a:endParaRPr lang="en-US" dirty="0"/>
          </a:p>
        </p:txBody>
      </p:sp>
      <p:sp>
        <p:nvSpPr>
          <p:cNvPr id="113" name="Foliennummernplatzhalter 112"/>
          <p:cNvSpPr>
            <a:spLocks noGrp="1"/>
          </p:cNvSpPr>
          <p:nvPr>
            <p:ph type="sldNum" sz="quarter" idx="4"/>
          </p:nvPr>
        </p:nvSpPr>
        <p:spPr/>
        <p:txBody>
          <a:bodyPr/>
          <a:lstStyle/>
          <a:p>
            <a:fld id="{B6F15528-21DE-4FAA-801E-634DDDAF4B2B}" type="slidenum">
              <a:rPr lang="de-DE" smtClean="0"/>
              <a:pPr/>
              <a:t>10</a:t>
            </a:fld>
            <a:endParaRPr lang="de-DE" dirty="0"/>
          </a:p>
        </p:txBody>
      </p:sp>
      <p:sp>
        <p:nvSpPr>
          <p:cNvPr id="9" name="Textplatzhalter 8"/>
          <p:cNvSpPr>
            <a:spLocks noGrp="1"/>
          </p:cNvSpPr>
          <p:nvPr>
            <p:ph type="body" sz="quarter" idx="4294967295"/>
          </p:nvPr>
        </p:nvSpPr>
        <p:spPr>
          <a:xfrm>
            <a:off x="5965031" y="277937"/>
            <a:ext cx="2839641" cy="276999"/>
          </a:xfrm>
        </p:spPr>
        <p:txBody>
          <a:bodyPr/>
          <a:lstStyle/>
          <a:p>
            <a:endParaRPr lang="de-DE"/>
          </a:p>
        </p:txBody>
      </p:sp>
      <p:sp>
        <p:nvSpPr>
          <p:cNvPr id="8" name="Fußzeilenplatzhalter 113">
            <a:extLst>
              <a:ext uri="{FF2B5EF4-FFF2-40B4-BE49-F238E27FC236}">
                <a16:creationId xmlns:a16="http://schemas.microsoft.com/office/drawing/2014/main" id="{6C3814B1-B4BA-40E6-9A54-4B471E8E6D88}"/>
              </a:ext>
            </a:extLst>
          </p:cNvPr>
          <p:cNvSpPr>
            <a:spLocks noGrp="1"/>
          </p:cNvSpPr>
          <p:nvPr>
            <p:ph type="ftr" sz="quarter" idx="3"/>
          </p:nvPr>
        </p:nvSpPr>
        <p:spPr>
          <a:xfrm>
            <a:off x="1732359" y="4877216"/>
            <a:ext cx="6054328" cy="145733"/>
          </a:xfrm>
        </p:spPr>
        <p:txBody>
          <a:bodyPr/>
          <a:lstStyle/>
          <a:p>
            <a:r>
              <a:rPr lang="de-DE" dirty="0"/>
              <a:t>Universität Göttingen – Handreichung für Studierende</a:t>
            </a:r>
          </a:p>
        </p:txBody>
      </p:sp>
    </p:spTree>
    <p:extLst>
      <p:ext uri="{BB962C8B-B14F-4D97-AF65-F5344CB8AC3E}">
        <p14:creationId xmlns:p14="http://schemas.microsoft.com/office/powerpoint/2010/main" val="434798948"/>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tertitel 8"/>
          <p:cNvSpPr>
            <a:spLocks noGrp="1"/>
          </p:cNvSpPr>
          <p:nvPr>
            <p:ph type="subTitle" idx="4"/>
          </p:nvPr>
        </p:nvSpPr>
        <p:spPr>
          <a:xfrm>
            <a:off x="660797" y="3053953"/>
            <a:ext cx="6400800" cy="230832"/>
          </a:xfrm>
        </p:spPr>
        <p:txBody>
          <a:bodyPr/>
          <a:lstStyle/>
          <a:p>
            <a:r>
              <a:rPr lang="de-DE" dirty="0"/>
              <a:t>Benötigte Funktionen in BBB</a:t>
            </a:r>
          </a:p>
        </p:txBody>
      </p:sp>
      <p:sp>
        <p:nvSpPr>
          <p:cNvPr id="7" name="Titel 6"/>
          <p:cNvSpPr>
            <a:spLocks noGrp="1"/>
          </p:cNvSpPr>
          <p:nvPr>
            <p:ph type="title"/>
          </p:nvPr>
        </p:nvSpPr>
        <p:spPr>
          <a:xfrm>
            <a:off x="636682" y="2451199"/>
            <a:ext cx="7623279" cy="492443"/>
          </a:xfrm>
        </p:spPr>
        <p:txBody>
          <a:bodyPr/>
          <a:lstStyle/>
          <a:p>
            <a:r>
              <a:rPr lang="de-DE" sz="3200" dirty="0"/>
              <a:t>Kurzanleitung der beschriebenen Funktionen</a:t>
            </a:r>
          </a:p>
        </p:txBody>
      </p:sp>
      <p:sp>
        <p:nvSpPr>
          <p:cNvPr id="8" name="Textplatzhalter 7"/>
          <p:cNvSpPr>
            <a:spLocks noGrp="1"/>
          </p:cNvSpPr>
          <p:nvPr>
            <p:ph type="body" idx="1"/>
          </p:nvPr>
        </p:nvSpPr>
        <p:spPr>
          <a:xfrm>
            <a:off x="660797" y="2210098"/>
            <a:ext cx="5786438" cy="230832"/>
          </a:xfrm>
        </p:spPr>
        <p:txBody>
          <a:bodyPr/>
          <a:lstStyle/>
          <a:p>
            <a:endParaRPr lang="de-DE" dirty="0"/>
          </a:p>
        </p:txBody>
      </p:sp>
    </p:spTree>
    <p:extLst>
      <p:ext uri="{BB962C8B-B14F-4D97-AF65-F5344CB8AC3E}">
        <p14:creationId xmlns:p14="http://schemas.microsoft.com/office/powerpoint/2010/main" val="40477127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object 62"/>
          <p:cNvSpPr txBox="1">
            <a:spLocks noGrp="1"/>
          </p:cNvSpPr>
          <p:nvPr>
            <p:ph type="title"/>
          </p:nvPr>
        </p:nvSpPr>
        <p:spPr>
          <a:xfrm>
            <a:off x="660797" y="988760"/>
            <a:ext cx="7623279" cy="369332"/>
          </a:xfrm>
        </p:spPr>
        <p:txBody>
          <a:bodyPr/>
          <a:lstStyle/>
          <a:p>
            <a:r>
              <a:rPr lang="de-DE" sz="2400" dirty="0"/>
              <a:t>Benachrichtigungseinstellungen für den Chat</a:t>
            </a:r>
          </a:p>
        </p:txBody>
      </p:sp>
      <p:sp>
        <p:nvSpPr>
          <p:cNvPr id="61" name="object 61"/>
          <p:cNvSpPr txBox="1">
            <a:spLocks noGrp="1"/>
          </p:cNvSpPr>
          <p:nvPr>
            <p:ph type="body" idx="1"/>
          </p:nvPr>
        </p:nvSpPr>
        <p:spPr>
          <a:xfrm>
            <a:off x="660797" y="1401736"/>
            <a:ext cx="7871643" cy="461665"/>
          </a:xfrm>
        </p:spPr>
        <p:txBody>
          <a:bodyPr/>
          <a:lstStyle/>
          <a:p>
            <a:pPr indent="0">
              <a:buNone/>
            </a:pPr>
            <a:r>
              <a:rPr lang="de-DE" dirty="0"/>
              <a:t>Um über eine neue Chatnachricht informiert zu werden, müssen Sie in dem aktuellen BBB-Meeting Ihre Einstellungen anpassen:</a:t>
            </a:r>
          </a:p>
        </p:txBody>
      </p:sp>
      <p:sp>
        <p:nvSpPr>
          <p:cNvPr id="112" name="Datumsplatzhalter 111"/>
          <p:cNvSpPr>
            <a:spLocks noGrp="1"/>
          </p:cNvSpPr>
          <p:nvPr>
            <p:ph type="dt" sz="half" idx="2"/>
          </p:nvPr>
        </p:nvSpPr>
        <p:spPr/>
        <p:txBody>
          <a:bodyPr/>
          <a:lstStyle/>
          <a:p>
            <a:fld id="{917B2E3D-387E-48A8-A461-B83FDF973F09}" type="datetime1">
              <a:rPr lang="de-DE" smtClean="0"/>
              <a:t>29.04.2021</a:t>
            </a:fld>
            <a:endParaRPr lang="en-US" dirty="0"/>
          </a:p>
        </p:txBody>
      </p:sp>
      <p:sp>
        <p:nvSpPr>
          <p:cNvPr id="113" name="Foliennummernplatzhalter 112"/>
          <p:cNvSpPr>
            <a:spLocks noGrp="1"/>
          </p:cNvSpPr>
          <p:nvPr>
            <p:ph type="sldNum" sz="quarter" idx="4"/>
          </p:nvPr>
        </p:nvSpPr>
        <p:spPr/>
        <p:txBody>
          <a:bodyPr/>
          <a:lstStyle/>
          <a:p>
            <a:fld id="{B6F15528-21DE-4FAA-801E-634DDDAF4B2B}" type="slidenum">
              <a:rPr lang="de-DE" smtClean="0"/>
              <a:pPr/>
              <a:t>12</a:t>
            </a:fld>
            <a:endParaRPr lang="de-DE" dirty="0"/>
          </a:p>
        </p:txBody>
      </p:sp>
      <p:sp>
        <p:nvSpPr>
          <p:cNvPr id="8" name="Fußzeilenplatzhalter 113">
            <a:extLst>
              <a:ext uri="{FF2B5EF4-FFF2-40B4-BE49-F238E27FC236}">
                <a16:creationId xmlns:a16="http://schemas.microsoft.com/office/drawing/2014/main" id="{6C3814B1-B4BA-40E6-9A54-4B471E8E6D88}"/>
              </a:ext>
            </a:extLst>
          </p:cNvPr>
          <p:cNvSpPr>
            <a:spLocks noGrp="1"/>
          </p:cNvSpPr>
          <p:nvPr>
            <p:ph type="ftr" sz="quarter" idx="3"/>
          </p:nvPr>
        </p:nvSpPr>
        <p:spPr>
          <a:xfrm>
            <a:off x="1732359" y="4877216"/>
            <a:ext cx="6054328" cy="145733"/>
          </a:xfrm>
        </p:spPr>
        <p:txBody>
          <a:bodyPr/>
          <a:lstStyle/>
          <a:p>
            <a:r>
              <a:rPr lang="de-DE" dirty="0"/>
              <a:t>Universität Göttingen – Handreichung für Studierende</a:t>
            </a:r>
          </a:p>
        </p:txBody>
      </p:sp>
      <p:sp>
        <p:nvSpPr>
          <p:cNvPr id="11" name="object 61">
            <a:extLst>
              <a:ext uri="{FF2B5EF4-FFF2-40B4-BE49-F238E27FC236}">
                <a16:creationId xmlns:a16="http://schemas.microsoft.com/office/drawing/2014/main" id="{C7433381-6E86-4E54-B93E-D57DC934BD41}"/>
              </a:ext>
            </a:extLst>
          </p:cNvPr>
          <p:cNvSpPr txBox="1">
            <a:spLocks/>
          </p:cNvSpPr>
          <p:nvPr/>
        </p:nvSpPr>
        <p:spPr>
          <a:xfrm>
            <a:off x="660797" y="2112100"/>
            <a:ext cx="1822971" cy="836126"/>
          </a:xfrm>
          <a:prstGeom prst="rect">
            <a:avLst/>
          </a:prstGeom>
        </p:spPr>
        <p:txBody>
          <a:bodyPr wrap="square" lIns="0" tIns="0" rIns="0" bIns="0">
            <a:spAutoFit/>
          </a:bodyPr>
          <a:lstStyle>
            <a:lvl1pPr marL="0" indent="269875" defTabSz="266400">
              <a:spcAft>
                <a:spcPts val="377"/>
              </a:spcAft>
              <a:buClr>
                <a:schemeClr val="accent1">
                  <a:lumMod val="40000"/>
                  <a:lumOff val="60000"/>
                </a:schemeClr>
              </a:buClr>
              <a:buSzPct val="104000"/>
              <a:buFont typeface="Wingdings" charset="2"/>
              <a:buChar char="§"/>
              <a:defRPr sz="1500" b="0" i="0" baseline="0">
                <a:solidFill>
                  <a:srgbClr val="595959"/>
                </a:solidFill>
                <a:latin typeface="+mj-lt"/>
                <a:ea typeface="+mn-ea"/>
                <a:cs typeface=""/>
              </a:defRPr>
            </a:lvl1pPr>
            <a:lvl2pPr marL="286984">
              <a:defRPr>
                <a:latin typeface="+mn-lt"/>
                <a:ea typeface="+mn-ea"/>
                <a:cs typeface="+mn-cs"/>
              </a:defRPr>
            </a:lvl2pPr>
            <a:lvl3pPr marL="573969">
              <a:defRPr>
                <a:latin typeface="+mn-lt"/>
                <a:ea typeface="+mn-ea"/>
                <a:cs typeface="+mn-cs"/>
              </a:defRPr>
            </a:lvl3pPr>
            <a:lvl4pPr marL="860953">
              <a:defRPr>
                <a:latin typeface="+mn-lt"/>
                <a:ea typeface="+mn-ea"/>
                <a:cs typeface="+mn-cs"/>
              </a:defRPr>
            </a:lvl4pPr>
            <a:lvl5pPr marL="1147938">
              <a:defRPr>
                <a:latin typeface="+mn-lt"/>
                <a:ea typeface="+mn-ea"/>
                <a:cs typeface="+mn-cs"/>
              </a:defRPr>
            </a:lvl5pPr>
            <a:lvl6pPr marL="1434922">
              <a:defRPr>
                <a:latin typeface="+mn-lt"/>
                <a:ea typeface="+mn-ea"/>
                <a:cs typeface="+mn-cs"/>
              </a:defRPr>
            </a:lvl6pPr>
            <a:lvl7pPr marL="1721907">
              <a:defRPr>
                <a:latin typeface="+mn-lt"/>
                <a:ea typeface="+mn-ea"/>
                <a:cs typeface="+mn-cs"/>
              </a:defRPr>
            </a:lvl7pPr>
            <a:lvl8pPr marL="2008891">
              <a:defRPr>
                <a:latin typeface="+mn-lt"/>
                <a:ea typeface="+mn-ea"/>
                <a:cs typeface="+mn-cs"/>
              </a:defRPr>
            </a:lvl8pPr>
            <a:lvl9pPr marL="2295876">
              <a:defRPr>
                <a:latin typeface="+mn-lt"/>
                <a:ea typeface="+mn-ea"/>
                <a:cs typeface="+mn-cs"/>
              </a:defRPr>
            </a:lvl9pPr>
          </a:lstStyle>
          <a:p>
            <a:pPr indent="0">
              <a:buNone/>
            </a:pPr>
            <a:r>
              <a:rPr lang="de-DE" sz="1200" kern="0" dirty="0"/>
              <a:t>1) Klicken Sie ober rechts auf die drei Punkte und wählen Sie „Einstellungen öffnen“</a:t>
            </a:r>
          </a:p>
          <a:p>
            <a:endParaRPr lang="de-DE" kern="0" dirty="0"/>
          </a:p>
        </p:txBody>
      </p:sp>
      <p:sp>
        <p:nvSpPr>
          <p:cNvPr id="12" name="object 61">
            <a:extLst>
              <a:ext uri="{FF2B5EF4-FFF2-40B4-BE49-F238E27FC236}">
                <a16:creationId xmlns:a16="http://schemas.microsoft.com/office/drawing/2014/main" id="{84D959D8-6039-45E9-AD18-86497F60B779}"/>
              </a:ext>
            </a:extLst>
          </p:cNvPr>
          <p:cNvSpPr txBox="1">
            <a:spLocks/>
          </p:cNvSpPr>
          <p:nvPr/>
        </p:nvSpPr>
        <p:spPr>
          <a:xfrm>
            <a:off x="3026586" y="2106322"/>
            <a:ext cx="2095066" cy="836126"/>
          </a:xfrm>
          <a:prstGeom prst="rect">
            <a:avLst/>
          </a:prstGeom>
        </p:spPr>
        <p:txBody>
          <a:bodyPr wrap="square" lIns="0" tIns="0" rIns="0" bIns="0">
            <a:spAutoFit/>
          </a:bodyPr>
          <a:lstStyle>
            <a:lvl1pPr marL="0" indent="269875" defTabSz="266400">
              <a:spcAft>
                <a:spcPts val="377"/>
              </a:spcAft>
              <a:buClr>
                <a:schemeClr val="accent1">
                  <a:lumMod val="40000"/>
                  <a:lumOff val="60000"/>
                </a:schemeClr>
              </a:buClr>
              <a:buSzPct val="104000"/>
              <a:buFont typeface="Wingdings" charset="2"/>
              <a:buChar char="§"/>
              <a:defRPr sz="1500" b="0" i="0" baseline="0">
                <a:solidFill>
                  <a:srgbClr val="595959"/>
                </a:solidFill>
                <a:latin typeface="+mj-lt"/>
                <a:ea typeface="+mn-ea"/>
                <a:cs typeface=""/>
              </a:defRPr>
            </a:lvl1pPr>
            <a:lvl2pPr marL="286984">
              <a:defRPr>
                <a:latin typeface="+mn-lt"/>
                <a:ea typeface="+mn-ea"/>
                <a:cs typeface="+mn-cs"/>
              </a:defRPr>
            </a:lvl2pPr>
            <a:lvl3pPr marL="573969">
              <a:defRPr>
                <a:latin typeface="+mn-lt"/>
                <a:ea typeface="+mn-ea"/>
                <a:cs typeface="+mn-cs"/>
              </a:defRPr>
            </a:lvl3pPr>
            <a:lvl4pPr marL="860953">
              <a:defRPr>
                <a:latin typeface="+mn-lt"/>
                <a:ea typeface="+mn-ea"/>
                <a:cs typeface="+mn-cs"/>
              </a:defRPr>
            </a:lvl4pPr>
            <a:lvl5pPr marL="1147938">
              <a:defRPr>
                <a:latin typeface="+mn-lt"/>
                <a:ea typeface="+mn-ea"/>
                <a:cs typeface="+mn-cs"/>
              </a:defRPr>
            </a:lvl5pPr>
            <a:lvl6pPr marL="1434922">
              <a:defRPr>
                <a:latin typeface="+mn-lt"/>
                <a:ea typeface="+mn-ea"/>
                <a:cs typeface="+mn-cs"/>
              </a:defRPr>
            </a:lvl6pPr>
            <a:lvl7pPr marL="1721907">
              <a:defRPr>
                <a:latin typeface="+mn-lt"/>
                <a:ea typeface="+mn-ea"/>
                <a:cs typeface="+mn-cs"/>
              </a:defRPr>
            </a:lvl7pPr>
            <a:lvl8pPr marL="2008891">
              <a:defRPr>
                <a:latin typeface="+mn-lt"/>
                <a:ea typeface="+mn-ea"/>
                <a:cs typeface="+mn-cs"/>
              </a:defRPr>
            </a:lvl8pPr>
            <a:lvl9pPr marL="2295876">
              <a:defRPr>
                <a:latin typeface="+mn-lt"/>
                <a:ea typeface="+mn-ea"/>
                <a:cs typeface="+mn-cs"/>
              </a:defRPr>
            </a:lvl9pPr>
          </a:lstStyle>
          <a:p>
            <a:pPr indent="0">
              <a:buNone/>
            </a:pPr>
            <a:r>
              <a:rPr lang="de-DE" sz="1200" kern="0" dirty="0"/>
              <a:t>2) Wählen Sie die Optionen „Audiowarnung für Chat“ und „Popupwarnungen für Chat“</a:t>
            </a:r>
          </a:p>
          <a:p>
            <a:endParaRPr lang="de-DE" kern="0" dirty="0"/>
          </a:p>
        </p:txBody>
      </p:sp>
      <p:sp>
        <p:nvSpPr>
          <p:cNvPr id="13" name="object 61">
            <a:extLst>
              <a:ext uri="{FF2B5EF4-FFF2-40B4-BE49-F238E27FC236}">
                <a16:creationId xmlns:a16="http://schemas.microsoft.com/office/drawing/2014/main" id="{9B17F758-50B7-4654-9EB7-7BA0B7187D98}"/>
              </a:ext>
            </a:extLst>
          </p:cNvPr>
          <p:cNvSpPr txBox="1">
            <a:spLocks/>
          </p:cNvSpPr>
          <p:nvPr/>
        </p:nvSpPr>
        <p:spPr>
          <a:xfrm>
            <a:off x="5736479" y="2089760"/>
            <a:ext cx="1787849" cy="553998"/>
          </a:xfrm>
          <a:prstGeom prst="rect">
            <a:avLst/>
          </a:prstGeom>
        </p:spPr>
        <p:txBody>
          <a:bodyPr wrap="square" lIns="0" tIns="0" rIns="0" bIns="0">
            <a:spAutoFit/>
          </a:bodyPr>
          <a:lstStyle>
            <a:lvl1pPr marL="0" indent="269875" defTabSz="266400">
              <a:spcAft>
                <a:spcPts val="377"/>
              </a:spcAft>
              <a:buClr>
                <a:schemeClr val="accent1">
                  <a:lumMod val="40000"/>
                  <a:lumOff val="60000"/>
                </a:schemeClr>
              </a:buClr>
              <a:buSzPct val="104000"/>
              <a:buFont typeface="Wingdings" charset="2"/>
              <a:buChar char="§"/>
              <a:defRPr sz="1500" b="0" i="0" baseline="0">
                <a:solidFill>
                  <a:srgbClr val="595959"/>
                </a:solidFill>
                <a:latin typeface="+mj-lt"/>
                <a:ea typeface="+mn-ea"/>
                <a:cs typeface=""/>
              </a:defRPr>
            </a:lvl1pPr>
            <a:lvl2pPr marL="286984">
              <a:defRPr>
                <a:latin typeface="+mn-lt"/>
                <a:ea typeface="+mn-ea"/>
                <a:cs typeface="+mn-cs"/>
              </a:defRPr>
            </a:lvl2pPr>
            <a:lvl3pPr marL="573969">
              <a:defRPr>
                <a:latin typeface="+mn-lt"/>
                <a:ea typeface="+mn-ea"/>
                <a:cs typeface="+mn-cs"/>
              </a:defRPr>
            </a:lvl3pPr>
            <a:lvl4pPr marL="860953">
              <a:defRPr>
                <a:latin typeface="+mn-lt"/>
                <a:ea typeface="+mn-ea"/>
                <a:cs typeface="+mn-cs"/>
              </a:defRPr>
            </a:lvl4pPr>
            <a:lvl5pPr marL="1147938">
              <a:defRPr>
                <a:latin typeface="+mn-lt"/>
                <a:ea typeface="+mn-ea"/>
                <a:cs typeface="+mn-cs"/>
              </a:defRPr>
            </a:lvl5pPr>
            <a:lvl6pPr marL="1434922">
              <a:defRPr>
                <a:latin typeface="+mn-lt"/>
                <a:ea typeface="+mn-ea"/>
                <a:cs typeface="+mn-cs"/>
              </a:defRPr>
            </a:lvl6pPr>
            <a:lvl7pPr marL="1721907">
              <a:defRPr>
                <a:latin typeface="+mn-lt"/>
                <a:ea typeface="+mn-ea"/>
                <a:cs typeface="+mn-cs"/>
              </a:defRPr>
            </a:lvl7pPr>
            <a:lvl8pPr marL="2008891">
              <a:defRPr>
                <a:latin typeface="+mn-lt"/>
                <a:ea typeface="+mn-ea"/>
                <a:cs typeface="+mn-cs"/>
              </a:defRPr>
            </a:lvl8pPr>
            <a:lvl9pPr marL="2295876">
              <a:defRPr>
                <a:latin typeface="+mn-lt"/>
                <a:ea typeface="+mn-ea"/>
                <a:cs typeface="+mn-cs"/>
              </a:defRPr>
            </a:lvl9pPr>
          </a:lstStyle>
          <a:p>
            <a:pPr indent="0">
              <a:buNone/>
            </a:pPr>
            <a:r>
              <a:rPr lang="de-DE" sz="1200" kern="0" dirty="0"/>
              <a:t>3) Speichern Sie anschließend die Einstellungen</a:t>
            </a:r>
            <a:endParaRPr lang="de-DE" kern="0" dirty="0"/>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0797" y="2798463"/>
            <a:ext cx="1453695" cy="1943645"/>
          </a:xfrm>
          <a:prstGeom prst="rect">
            <a:avLst/>
          </a:prstGeom>
        </p:spPr>
      </p:pic>
      <p:sp>
        <p:nvSpPr>
          <p:cNvPr id="4" name="Pfeil: nach rechts 3">
            <a:extLst>
              <a:ext uri="{FF2B5EF4-FFF2-40B4-BE49-F238E27FC236}">
                <a16:creationId xmlns:a16="http://schemas.microsoft.com/office/drawing/2014/main" id="{CBEACAC2-8595-406B-80D1-CE9CACEB27A1}"/>
              </a:ext>
            </a:extLst>
          </p:cNvPr>
          <p:cNvSpPr/>
          <p:nvPr/>
        </p:nvSpPr>
        <p:spPr>
          <a:xfrm rot="1436824">
            <a:off x="378996" y="3267864"/>
            <a:ext cx="659272"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Grafik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53833" y="2726423"/>
            <a:ext cx="1954939" cy="1915919"/>
          </a:xfrm>
          <a:prstGeom prst="rect">
            <a:avLst/>
          </a:prstGeom>
        </p:spPr>
      </p:pic>
      <p:sp>
        <p:nvSpPr>
          <p:cNvPr id="18" name="Rechteck: abgerundete Ecken 16">
            <a:extLst>
              <a:ext uri="{FF2B5EF4-FFF2-40B4-BE49-F238E27FC236}">
                <a16:creationId xmlns:a16="http://schemas.microsoft.com/office/drawing/2014/main" id="{CCAE9E5B-3E56-4703-82B3-097E23A9AB93}"/>
              </a:ext>
            </a:extLst>
          </p:cNvPr>
          <p:cNvSpPr/>
          <p:nvPr/>
        </p:nvSpPr>
        <p:spPr>
          <a:xfrm>
            <a:off x="2913706" y="3428668"/>
            <a:ext cx="2353684" cy="333623"/>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Pfeil: nach rechts 3">
            <a:extLst>
              <a:ext uri="{FF2B5EF4-FFF2-40B4-BE49-F238E27FC236}">
                <a16:creationId xmlns:a16="http://schemas.microsoft.com/office/drawing/2014/main" id="{CBEACAC2-8595-406B-80D1-CE9CACEB27A1}"/>
              </a:ext>
            </a:extLst>
          </p:cNvPr>
          <p:cNvSpPr/>
          <p:nvPr/>
        </p:nvSpPr>
        <p:spPr>
          <a:xfrm rot="10800000">
            <a:off x="5121652" y="2752681"/>
            <a:ext cx="746492" cy="2519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object 61">
            <a:extLst>
              <a:ext uri="{FF2B5EF4-FFF2-40B4-BE49-F238E27FC236}">
                <a16:creationId xmlns:a16="http://schemas.microsoft.com/office/drawing/2014/main" id="{4D3A5878-13AC-48E8-AAFA-B1320C700DD7}"/>
              </a:ext>
            </a:extLst>
          </p:cNvPr>
          <p:cNvSpPr txBox="1">
            <a:spLocks/>
          </p:cNvSpPr>
          <p:nvPr/>
        </p:nvSpPr>
        <p:spPr>
          <a:xfrm>
            <a:off x="6201384" y="3186798"/>
            <a:ext cx="2761977" cy="1492716"/>
          </a:xfrm>
          <a:prstGeom prst="rect">
            <a:avLst/>
          </a:prstGeom>
        </p:spPr>
        <p:txBody>
          <a:bodyPr wrap="square" lIns="0" tIns="0" rIns="0" bIns="0">
            <a:spAutoFit/>
          </a:bodyPr>
          <a:lstStyle>
            <a:lvl1pPr marL="0" indent="269875" defTabSz="266400">
              <a:spcAft>
                <a:spcPts val="377"/>
              </a:spcAft>
              <a:buClr>
                <a:schemeClr val="accent1">
                  <a:lumMod val="40000"/>
                  <a:lumOff val="60000"/>
                </a:schemeClr>
              </a:buClr>
              <a:buSzPct val="104000"/>
              <a:buFont typeface="Wingdings" charset="2"/>
              <a:buChar char="§"/>
              <a:defRPr sz="1500" b="0" i="0" baseline="0">
                <a:solidFill>
                  <a:srgbClr val="595959"/>
                </a:solidFill>
                <a:latin typeface="+mj-lt"/>
                <a:ea typeface="+mn-ea"/>
                <a:cs typeface=""/>
              </a:defRPr>
            </a:lvl1pPr>
            <a:lvl2pPr marL="286984">
              <a:defRPr>
                <a:latin typeface="+mn-lt"/>
                <a:ea typeface="+mn-ea"/>
                <a:cs typeface="+mn-cs"/>
              </a:defRPr>
            </a:lvl2pPr>
            <a:lvl3pPr marL="573969">
              <a:defRPr>
                <a:latin typeface="+mn-lt"/>
                <a:ea typeface="+mn-ea"/>
                <a:cs typeface="+mn-cs"/>
              </a:defRPr>
            </a:lvl3pPr>
            <a:lvl4pPr marL="860953">
              <a:defRPr>
                <a:latin typeface="+mn-lt"/>
                <a:ea typeface="+mn-ea"/>
                <a:cs typeface="+mn-cs"/>
              </a:defRPr>
            </a:lvl4pPr>
            <a:lvl5pPr marL="1147938">
              <a:defRPr>
                <a:latin typeface="+mn-lt"/>
                <a:ea typeface="+mn-ea"/>
                <a:cs typeface="+mn-cs"/>
              </a:defRPr>
            </a:lvl5pPr>
            <a:lvl6pPr marL="1434922">
              <a:defRPr>
                <a:latin typeface="+mn-lt"/>
                <a:ea typeface="+mn-ea"/>
                <a:cs typeface="+mn-cs"/>
              </a:defRPr>
            </a:lvl6pPr>
            <a:lvl7pPr marL="1721907">
              <a:defRPr>
                <a:latin typeface="+mn-lt"/>
                <a:ea typeface="+mn-ea"/>
                <a:cs typeface="+mn-cs"/>
              </a:defRPr>
            </a:lvl7pPr>
            <a:lvl8pPr marL="2008891">
              <a:defRPr>
                <a:latin typeface="+mn-lt"/>
                <a:ea typeface="+mn-ea"/>
                <a:cs typeface="+mn-cs"/>
              </a:defRPr>
            </a:lvl8pPr>
            <a:lvl9pPr marL="2295876">
              <a:defRPr>
                <a:latin typeface="+mn-lt"/>
                <a:ea typeface="+mn-ea"/>
                <a:cs typeface="+mn-cs"/>
              </a:defRPr>
            </a:lvl9pPr>
          </a:lstStyle>
          <a:p>
            <a:pPr indent="0">
              <a:buNone/>
            </a:pPr>
            <a:r>
              <a:rPr lang="de-DE" sz="1200" kern="0" dirty="0">
                <a:solidFill>
                  <a:srgbClr val="C00000"/>
                </a:solidFill>
              </a:rPr>
              <a:t>Aber Achtung! </a:t>
            </a:r>
          </a:p>
          <a:p>
            <a:pPr indent="0">
              <a:buNone/>
            </a:pPr>
            <a:r>
              <a:rPr lang="de-DE" sz="1200" kern="0" dirty="0">
                <a:solidFill>
                  <a:srgbClr val="C00000"/>
                </a:solidFill>
              </a:rPr>
              <a:t>Eine Audiobenachrichtigung für eine neue Chatnachricht erhalten Sie nur dann, wenn der Chatbereich geschlossen ist. </a:t>
            </a:r>
          </a:p>
          <a:p>
            <a:pPr indent="0">
              <a:buNone/>
            </a:pPr>
            <a:r>
              <a:rPr lang="de-DE" sz="1200" kern="0" dirty="0">
                <a:solidFill>
                  <a:srgbClr val="C00000"/>
                </a:solidFill>
              </a:rPr>
              <a:t>Siehe Folie „</a:t>
            </a:r>
            <a:r>
              <a:rPr lang="de-DE" sz="1200" kern="0" dirty="0">
                <a:solidFill>
                  <a:srgbClr val="C00000"/>
                </a:solidFill>
                <a:hlinkClick r:id="rId5" action="ppaction://hlinksldjump"/>
              </a:rPr>
              <a:t>Wie erhalte ich eine neue Chatnachricht</a:t>
            </a:r>
            <a:r>
              <a:rPr lang="de-DE" sz="1200" kern="0" dirty="0">
                <a:solidFill>
                  <a:srgbClr val="C00000"/>
                </a:solidFill>
              </a:rPr>
              <a:t>„</a:t>
            </a:r>
          </a:p>
          <a:p>
            <a:endParaRPr lang="de-DE" kern="0" dirty="0">
              <a:solidFill>
                <a:srgbClr val="C00000"/>
              </a:solidFill>
            </a:endParaRPr>
          </a:p>
        </p:txBody>
      </p:sp>
    </p:spTree>
    <p:extLst>
      <p:ext uri="{BB962C8B-B14F-4D97-AF65-F5344CB8AC3E}">
        <p14:creationId xmlns:p14="http://schemas.microsoft.com/office/powerpoint/2010/main" val="5828936"/>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object 62"/>
          <p:cNvSpPr txBox="1">
            <a:spLocks noGrp="1"/>
          </p:cNvSpPr>
          <p:nvPr>
            <p:ph type="title"/>
          </p:nvPr>
        </p:nvSpPr>
        <p:spPr>
          <a:xfrm>
            <a:off x="660797" y="988760"/>
            <a:ext cx="7623279" cy="369332"/>
          </a:xfrm>
        </p:spPr>
        <p:txBody>
          <a:bodyPr/>
          <a:lstStyle/>
          <a:p>
            <a:r>
              <a:rPr lang="de-DE" sz="2400" dirty="0"/>
              <a:t>Mikrofon und Audioempfang ausschalten</a:t>
            </a:r>
          </a:p>
        </p:txBody>
      </p:sp>
      <p:sp>
        <p:nvSpPr>
          <p:cNvPr id="61" name="object 61"/>
          <p:cNvSpPr txBox="1">
            <a:spLocks noGrp="1"/>
          </p:cNvSpPr>
          <p:nvPr>
            <p:ph type="body" idx="1"/>
          </p:nvPr>
        </p:nvSpPr>
        <p:spPr>
          <a:xfrm>
            <a:off x="660798" y="1406061"/>
            <a:ext cx="7871643" cy="461665"/>
          </a:xfrm>
        </p:spPr>
        <p:txBody>
          <a:bodyPr/>
          <a:lstStyle/>
          <a:p>
            <a:pPr indent="0">
              <a:buNone/>
            </a:pPr>
            <a:r>
              <a:rPr lang="de-DE" dirty="0"/>
              <a:t>Schalten Sie bitte Ihr Audioempfang nur in BBB aus und nicht auf Ihrem Rechner. Dafür gehen Sie bitte wie folgt vor:</a:t>
            </a:r>
          </a:p>
        </p:txBody>
      </p:sp>
      <p:sp>
        <p:nvSpPr>
          <p:cNvPr id="112" name="Datumsplatzhalter 111"/>
          <p:cNvSpPr>
            <a:spLocks noGrp="1"/>
          </p:cNvSpPr>
          <p:nvPr>
            <p:ph type="dt" sz="half" idx="2"/>
          </p:nvPr>
        </p:nvSpPr>
        <p:spPr/>
        <p:txBody>
          <a:bodyPr/>
          <a:lstStyle/>
          <a:p>
            <a:fld id="{917B2E3D-387E-48A8-A461-B83FDF973F09}" type="datetime1">
              <a:rPr lang="de-DE" smtClean="0"/>
              <a:t>29.04.2021</a:t>
            </a:fld>
            <a:endParaRPr lang="en-US" dirty="0"/>
          </a:p>
        </p:txBody>
      </p:sp>
      <p:sp>
        <p:nvSpPr>
          <p:cNvPr id="113" name="Foliennummernplatzhalter 112"/>
          <p:cNvSpPr>
            <a:spLocks noGrp="1"/>
          </p:cNvSpPr>
          <p:nvPr>
            <p:ph type="sldNum" sz="quarter" idx="4"/>
          </p:nvPr>
        </p:nvSpPr>
        <p:spPr/>
        <p:txBody>
          <a:bodyPr/>
          <a:lstStyle/>
          <a:p>
            <a:fld id="{B6F15528-21DE-4FAA-801E-634DDDAF4B2B}" type="slidenum">
              <a:rPr lang="de-DE" smtClean="0"/>
              <a:pPr/>
              <a:t>13</a:t>
            </a:fld>
            <a:endParaRPr lang="de-DE" dirty="0"/>
          </a:p>
        </p:txBody>
      </p:sp>
      <p:sp>
        <p:nvSpPr>
          <p:cNvPr id="8" name="Fußzeilenplatzhalter 113">
            <a:extLst>
              <a:ext uri="{FF2B5EF4-FFF2-40B4-BE49-F238E27FC236}">
                <a16:creationId xmlns:a16="http://schemas.microsoft.com/office/drawing/2014/main" id="{6C3814B1-B4BA-40E6-9A54-4B471E8E6D88}"/>
              </a:ext>
            </a:extLst>
          </p:cNvPr>
          <p:cNvSpPr>
            <a:spLocks noGrp="1"/>
          </p:cNvSpPr>
          <p:nvPr>
            <p:ph type="ftr" sz="quarter" idx="3"/>
          </p:nvPr>
        </p:nvSpPr>
        <p:spPr>
          <a:xfrm>
            <a:off x="1732359" y="4877216"/>
            <a:ext cx="6054328" cy="145733"/>
          </a:xfrm>
        </p:spPr>
        <p:txBody>
          <a:bodyPr/>
          <a:lstStyle/>
          <a:p>
            <a:r>
              <a:rPr lang="de-DE" dirty="0"/>
              <a:t>Universität Göttingen – Handreichung für Studierende</a:t>
            </a:r>
          </a:p>
        </p:txBody>
      </p:sp>
      <p:sp>
        <p:nvSpPr>
          <p:cNvPr id="11" name="object 61">
            <a:extLst>
              <a:ext uri="{FF2B5EF4-FFF2-40B4-BE49-F238E27FC236}">
                <a16:creationId xmlns:a16="http://schemas.microsoft.com/office/drawing/2014/main" id="{C7433381-6E86-4E54-B93E-D57DC934BD41}"/>
              </a:ext>
            </a:extLst>
          </p:cNvPr>
          <p:cNvSpPr txBox="1">
            <a:spLocks/>
          </p:cNvSpPr>
          <p:nvPr/>
        </p:nvSpPr>
        <p:spPr>
          <a:xfrm>
            <a:off x="658524" y="2036489"/>
            <a:ext cx="1750963" cy="1390124"/>
          </a:xfrm>
          <a:prstGeom prst="rect">
            <a:avLst/>
          </a:prstGeom>
        </p:spPr>
        <p:txBody>
          <a:bodyPr wrap="square" lIns="0" tIns="0" rIns="0" bIns="0">
            <a:spAutoFit/>
          </a:bodyPr>
          <a:lstStyle>
            <a:lvl1pPr marL="0" indent="269875" defTabSz="266400">
              <a:spcAft>
                <a:spcPts val="377"/>
              </a:spcAft>
              <a:buClr>
                <a:schemeClr val="accent1">
                  <a:lumMod val="40000"/>
                  <a:lumOff val="60000"/>
                </a:schemeClr>
              </a:buClr>
              <a:buSzPct val="104000"/>
              <a:buFont typeface="Wingdings" charset="2"/>
              <a:buChar char="§"/>
              <a:defRPr sz="1500" b="0" i="0" baseline="0">
                <a:solidFill>
                  <a:srgbClr val="595959"/>
                </a:solidFill>
                <a:latin typeface="+mj-lt"/>
                <a:ea typeface="+mn-ea"/>
                <a:cs typeface=""/>
              </a:defRPr>
            </a:lvl1pPr>
            <a:lvl2pPr marL="286984">
              <a:defRPr>
                <a:latin typeface="+mn-lt"/>
                <a:ea typeface="+mn-ea"/>
                <a:cs typeface="+mn-cs"/>
              </a:defRPr>
            </a:lvl2pPr>
            <a:lvl3pPr marL="573969">
              <a:defRPr>
                <a:latin typeface="+mn-lt"/>
                <a:ea typeface="+mn-ea"/>
                <a:cs typeface="+mn-cs"/>
              </a:defRPr>
            </a:lvl3pPr>
            <a:lvl4pPr marL="860953">
              <a:defRPr>
                <a:latin typeface="+mn-lt"/>
                <a:ea typeface="+mn-ea"/>
                <a:cs typeface="+mn-cs"/>
              </a:defRPr>
            </a:lvl4pPr>
            <a:lvl5pPr marL="1147938">
              <a:defRPr>
                <a:latin typeface="+mn-lt"/>
                <a:ea typeface="+mn-ea"/>
                <a:cs typeface="+mn-cs"/>
              </a:defRPr>
            </a:lvl5pPr>
            <a:lvl6pPr marL="1434922">
              <a:defRPr>
                <a:latin typeface="+mn-lt"/>
                <a:ea typeface="+mn-ea"/>
                <a:cs typeface="+mn-cs"/>
              </a:defRPr>
            </a:lvl6pPr>
            <a:lvl7pPr marL="1721907">
              <a:defRPr>
                <a:latin typeface="+mn-lt"/>
                <a:ea typeface="+mn-ea"/>
                <a:cs typeface="+mn-cs"/>
              </a:defRPr>
            </a:lvl7pPr>
            <a:lvl8pPr marL="2008891">
              <a:defRPr>
                <a:latin typeface="+mn-lt"/>
                <a:ea typeface="+mn-ea"/>
                <a:cs typeface="+mn-cs"/>
              </a:defRPr>
            </a:lvl8pPr>
            <a:lvl9pPr marL="2295876">
              <a:defRPr>
                <a:latin typeface="+mn-lt"/>
                <a:ea typeface="+mn-ea"/>
                <a:cs typeface="+mn-cs"/>
              </a:defRPr>
            </a:lvl9pPr>
          </a:lstStyle>
          <a:p>
            <a:pPr indent="0">
              <a:buNone/>
            </a:pPr>
            <a:r>
              <a:rPr lang="de-DE" sz="1200" kern="0" dirty="0"/>
              <a:t>1) Im unteren Bereich des BBB-Fensters sehen Sie Symbole für Mikrofon, den gesamten Sprachkanal  (Senden und Empfangen) und Kamera</a:t>
            </a:r>
          </a:p>
          <a:p>
            <a:endParaRPr lang="de-DE" kern="0" dirty="0"/>
          </a:p>
        </p:txBody>
      </p:sp>
      <p:sp>
        <p:nvSpPr>
          <p:cNvPr id="12" name="object 61">
            <a:extLst>
              <a:ext uri="{FF2B5EF4-FFF2-40B4-BE49-F238E27FC236}">
                <a16:creationId xmlns:a16="http://schemas.microsoft.com/office/drawing/2014/main" id="{84D959D8-6039-45E9-AD18-86497F60B779}"/>
              </a:ext>
            </a:extLst>
          </p:cNvPr>
          <p:cNvSpPr txBox="1">
            <a:spLocks/>
          </p:cNvSpPr>
          <p:nvPr/>
        </p:nvSpPr>
        <p:spPr>
          <a:xfrm>
            <a:off x="3059832" y="2035471"/>
            <a:ext cx="5472609" cy="1390124"/>
          </a:xfrm>
          <a:prstGeom prst="rect">
            <a:avLst/>
          </a:prstGeom>
        </p:spPr>
        <p:txBody>
          <a:bodyPr wrap="square" lIns="0" tIns="0" rIns="0" bIns="0">
            <a:spAutoFit/>
          </a:bodyPr>
          <a:lstStyle>
            <a:lvl1pPr marL="0" indent="269875" defTabSz="266400">
              <a:spcAft>
                <a:spcPts val="377"/>
              </a:spcAft>
              <a:buClr>
                <a:schemeClr val="accent1">
                  <a:lumMod val="40000"/>
                  <a:lumOff val="60000"/>
                </a:schemeClr>
              </a:buClr>
              <a:buSzPct val="104000"/>
              <a:buFont typeface="Wingdings" charset="2"/>
              <a:buChar char="§"/>
              <a:defRPr sz="1500" b="0" i="0" baseline="0">
                <a:solidFill>
                  <a:srgbClr val="595959"/>
                </a:solidFill>
                <a:latin typeface="+mj-lt"/>
                <a:ea typeface="+mn-ea"/>
                <a:cs typeface=""/>
              </a:defRPr>
            </a:lvl1pPr>
            <a:lvl2pPr marL="286984">
              <a:defRPr>
                <a:latin typeface="+mn-lt"/>
                <a:ea typeface="+mn-ea"/>
                <a:cs typeface="+mn-cs"/>
              </a:defRPr>
            </a:lvl2pPr>
            <a:lvl3pPr marL="573969">
              <a:defRPr>
                <a:latin typeface="+mn-lt"/>
                <a:ea typeface="+mn-ea"/>
                <a:cs typeface="+mn-cs"/>
              </a:defRPr>
            </a:lvl3pPr>
            <a:lvl4pPr marL="860953">
              <a:defRPr>
                <a:latin typeface="+mn-lt"/>
                <a:ea typeface="+mn-ea"/>
                <a:cs typeface="+mn-cs"/>
              </a:defRPr>
            </a:lvl4pPr>
            <a:lvl5pPr marL="1147938">
              <a:defRPr>
                <a:latin typeface="+mn-lt"/>
                <a:ea typeface="+mn-ea"/>
                <a:cs typeface="+mn-cs"/>
              </a:defRPr>
            </a:lvl5pPr>
            <a:lvl6pPr marL="1434922">
              <a:defRPr>
                <a:latin typeface="+mn-lt"/>
                <a:ea typeface="+mn-ea"/>
                <a:cs typeface="+mn-cs"/>
              </a:defRPr>
            </a:lvl6pPr>
            <a:lvl7pPr marL="1721907">
              <a:defRPr>
                <a:latin typeface="+mn-lt"/>
                <a:ea typeface="+mn-ea"/>
                <a:cs typeface="+mn-cs"/>
              </a:defRPr>
            </a:lvl7pPr>
            <a:lvl8pPr marL="2008891">
              <a:defRPr>
                <a:latin typeface="+mn-lt"/>
                <a:ea typeface="+mn-ea"/>
                <a:cs typeface="+mn-cs"/>
              </a:defRPr>
            </a:lvl8pPr>
            <a:lvl9pPr marL="2295876">
              <a:defRPr>
                <a:latin typeface="+mn-lt"/>
                <a:ea typeface="+mn-ea"/>
                <a:cs typeface="+mn-cs"/>
              </a:defRPr>
            </a:lvl9pPr>
          </a:lstStyle>
          <a:p>
            <a:pPr indent="0">
              <a:buNone/>
            </a:pPr>
            <a:r>
              <a:rPr lang="de-DE" sz="1200" kern="0" dirty="0"/>
              <a:t>2) Durch das einmalige Klicken mit der Maus (linke Taste) können Sie Ihr Mikrofon, Ihre gesamte Sprachkanal oder Ihre Kamera ein- bzw. ausschalten. Das Ausschalten erkennen Sie daran, dass das jeweilige Symbol durchgestrichen und das blaue Hintergrund weg ist. Wichtig: Auch bei einem ausgeschalteten Sprachkanal bekommen Sie einen Tonsignal, wenn Sie im Chat angeschrieben werden. Vorausgesetzt Sie haben diese Einstellung im Vorfeld getroffen (</a:t>
            </a:r>
            <a:r>
              <a:rPr lang="de-DE" sz="1200" dirty="0">
                <a:hlinkClick r:id="rId3" action="ppaction://hlinksldjump"/>
              </a:rPr>
              <a:t>Benachrichtigungseinstellungen für den Chat</a:t>
            </a:r>
            <a:r>
              <a:rPr lang="de-DE" sz="1200" kern="0" dirty="0"/>
              <a:t>).</a:t>
            </a:r>
          </a:p>
          <a:p>
            <a:endParaRPr lang="de-DE" kern="0" dirty="0"/>
          </a:p>
        </p:txBody>
      </p:sp>
      <p:sp>
        <p:nvSpPr>
          <p:cNvPr id="20" name="object 61">
            <a:extLst>
              <a:ext uri="{FF2B5EF4-FFF2-40B4-BE49-F238E27FC236}">
                <a16:creationId xmlns:a16="http://schemas.microsoft.com/office/drawing/2014/main" id="{4D3A5878-13AC-48E8-AAFA-B1320C700DD7}"/>
              </a:ext>
            </a:extLst>
          </p:cNvPr>
          <p:cNvSpPr txBox="1">
            <a:spLocks/>
          </p:cNvSpPr>
          <p:nvPr/>
        </p:nvSpPr>
        <p:spPr>
          <a:xfrm>
            <a:off x="5353052" y="3517905"/>
            <a:ext cx="3572350" cy="1441420"/>
          </a:xfrm>
          <a:prstGeom prst="rect">
            <a:avLst/>
          </a:prstGeom>
        </p:spPr>
        <p:txBody>
          <a:bodyPr wrap="square" lIns="0" tIns="0" rIns="0" bIns="0">
            <a:spAutoFit/>
          </a:bodyPr>
          <a:lstStyle>
            <a:lvl1pPr marL="0" indent="269875" defTabSz="266400">
              <a:spcAft>
                <a:spcPts val="377"/>
              </a:spcAft>
              <a:buClr>
                <a:schemeClr val="accent1">
                  <a:lumMod val="40000"/>
                  <a:lumOff val="60000"/>
                </a:schemeClr>
              </a:buClr>
              <a:buSzPct val="104000"/>
              <a:buFont typeface="Wingdings" charset="2"/>
              <a:buChar char="§"/>
              <a:defRPr sz="1500" b="0" i="0" baseline="0">
                <a:solidFill>
                  <a:srgbClr val="595959"/>
                </a:solidFill>
                <a:latin typeface="+mj-lt"/>
                <a:ea typeface="+mn-ea"/>
                <a:cs typeface=""/>
              </a:defRPr>
            </a:lvl1pPr>
            <a:lvl2pPr marL="286984">
              <a:defRPr>
                <a:latin typeface="+mn-lt"/>
                <a:ea typeface="+mn-ea"/>
                <a:cs typeface="+mn-cs"/>
              </a:defRPr>
            </a:lvl2pPr>
            <a:lvl3pPr marL="573969">
              <a:defRPr>
                <a:latin typeface="+mn-lt"/>
                <a:ea typeface="+mn-ea"/>
                <a:cs typeface="+mn-cs"/>
              </a:defRPr>
            </a:lvl3pPr>
            <a:lvl4pPr marL="860953">
              <a:defRPr>
                <a:latin typeface="+mn-lt"/>
                <a:ea typeface="+mn-ea"/>
                <a:cs typeface="+mn-cs"/>
              </a:defRPr>
            </a:lvl4pPr>
            <a:lvl5pPr marL="1147938">
              <a:defRPr>
                <a:latin typeface="+mn-lt"/>
                <a:ea typeface="+mn-ea"/>
                <a:cs typeface="+mn-cs"/>
              </a:defRPr>
            </a:lvl5pPr>
            <a:lvl6pPr marL="1434922">
              <a:defRPr>
                <a:latin typeface="+mn-lt"/>
                <a:ea typeface="+mn-ea"/>
                <a:cs typeface="+mn-cs"/>
              </a:defRPr>
            </a:lvl6pPr>
            <a:lvl7pPr marL="1721907">
              <a:defRPr>
                <a:latin typeface="+mn-lt"/>
                <a:ea typeface="+mn-ea"/>
                <a:cs typeface="+mn-cs"/>
              </a:defRPr>
            </a:lvl7pPr>
            <a:lvl8pPr marL="2008891">
              <a:defRPr>
                <a:latin typeface="+mn-lt"/>
                <a:ea typeface="+mn-ea"/>
                <a:cs typeface="+mn-cs"/>
              </a:defRPr>
            </a:lvl8pPr>
            <a:lvl9pPr marL="2295876">
              <a:defRPr>
                <a:latin typeface="+mn-lt"/>
                <a:ea typeface="+mn-ea"/>
                <a:cs typeface="+mn-cs"/>
              </a:defRPr>
            </a:lvl9pPr>
          </a:lstStyle>
          <a:p>
            <a:pPr indent="0">
              <a:buNone/>
            </a:pPr>
            <a:r>
              <a:rPr lang="de-DE" sz="1200" kern="0" dirty="0">
                <a:solidFill>
                  <a:srgbClr val="C00000"/>
                </a:solidFill>
              </a:rPr>
              <a:t>Achtung! </a:t>
            </a:r>
          </a:p>
          <a:p>
            <a:pPr indent="0">
              <a:buNone/>
            </a:pPr>
            <a:r>
              <a:rPr lang="de-DE" sz="1200" kern="0" dirty="0">
                <a:solidFill>
                  <a:srgbClr val="C00000"/>
                </a:solidFill>
              </a:rPr>
              <a:t>Wenn Sie den Lautsprecher direkt auf Ihrem Rechner ausschalten, werden Sie weder ein Tonsignal bei einer eingehenden Chatnachricht noch eine direkte Ansprache durch Aufsichtsperson hören können. Daher nutzen Sie diesen Weg bitte nicht</a:t>
            </a:r>
          </a:p>
          <a:p>
            <a:endParaRPr lang="de-DE" kern="0" dirty="0">
              <a:solidFill>
                <a:srgbClr val="C00000"/>
              </a:solidFill>
            </a:endParaRPr>
          </a:p>
        </p:txBody>
      </p:sp>
      <p:pic>
        <p:nvPicPr>
          <p:cNvPr id="16" name="Grafik 15">
            <a:extLst>
              <a:ext uri="{FF2B5EF4-FFF2-40B4-BE49-F238E27FC236}">
                <a16:creationId xmlns:a16="http://schemas.microsoft.com/office/drawing/2014/main" id="{4F3F3684-CCE7-4CF6-AE83-B95578A98CA2}"/>
              </a:ext>
            </a:extLst>
          </p:cNvPr>
          <p:cNvPicPr>
            <a:picLocks noChangeAspect="1"/>
          </p:cNvPicPr>
          <p:nvPr/>
        </p:nvPicPr>
        <p:blipFill rotWithShape="1">
          <a:blip r:embed="rId4"/>
          <a:srcRect l="43360" t="65185" r="36614" b="-1"/>
          <a:stretch/>
        </p:blipFill>
        <p:spPr>
          <a:xfrm>
            <a:off x="658524" y="3489016"/>
            <a:ext cx="1593413" cy="591044"/>
          </a:xfrm>
          <a:prstGeom prst="rect">
            <a:avLst/>
          </a:prstGeom>
        </p:spPr>
      </p:pic>
      <p:pic>
        <p:nvPicPr>
          <p:cNvPr id="5" name="Grafik 4">
            <a:extLst>
              <a:ext uri="{FF2B5EF4-FFF2-40B4-BE49-F238E27FC236}">
                <a16:creationId xmlns:a16="http://schemas.microsoft.com/office/drawing/2014/main" id="{95064DD3-EEB4-4DCD-8567-E5009BA3516F}"/>
              </a:ext>
            </a:extLst>
          </p:cNvPr>
          <p:cNvPicPr>
            <a:picLocks noChangeAspect="1"/>
          </p:cNvPicPr>
          <p:nvPr/>
        </p:nvPicPr>
        <p:blipFill>
          <a:blip r:embed="rId5"/>
          <a:stretch>
            <a:fillRect/>
          </a:stretch>
        </p:blipFill>
        <p:spPr>
          <a:xfrm>
            <a:off x="3059832" y="3490720"/>
            <a:ext cx="1729564" cy="593198"/>
          </a:xfrm>
          <a:prstGeom prst="rect">
            <a:avLst/>
          </a:prstGeom>
        </p:spPr>
      </p:pic>
      <p:sp>
        <p:nvSpPr>
          <p:cNvPr id="4" name="Pfeil: nach rechts 3">
            <a:extLst>
              <a:ext uri="{FF2B5EF4-FFF2-40B4-BE49-F238E27FC236}">
                <a16:creationId xmlns:a16="http://schemas.microsoft.com/office/drawing/2014/main" id="{CBEACAC2-8595-406B-80D1-CE9CACEB27A1}"/>
              </a:ext>
            </a:extLst>
          </p:cNvPr>
          <p:cNvSpPr/>
          <p:nvPr/>
        </p:nvSpPr>
        <p:spPr>
          <a:xfrm rot="8125818">
            <a:off x="3559483" y="3276150"/>
            <a:ext cx="523982" cy="2724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057933849"/>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object 62"/>
          <p:cNvSpPr txBox="1">
            <a:spLocks noGrp="1"/>
          </p:cNvSpPr>
          <p:nvPr>
            <p:ph type="title"/>
          </p:nvPr>
        </p:nvSpPr>
        <p:spPr>
          <a:xfrm>
            <a:off x="660797" y="988760"/>
            <a:ext cx="7623279" cy="369332"/>
          </a:xfrm>
        </p:spPr>
        <p:txBody>
          <a:bodyPr/>
          <a:lstStyle/>
          <a:p>
            <a:r>
              <a:rPr lang="de-DE" sz="2400" dirty="0"/>
              <a:t>Wie erhalte ich eine neue Chatnachricht</a:t>
            </a:r>
          </a:p>
        </p:txBody>
      </p:sp>
      <p:sp>
        <p:nvSpPr>
          <p:cNvPr id="112" name="Datumsplatzhalter 111"/>
          <p:cNvSpPr>
            <a:spLocks noGrp="1"/>
          </p:cNvSpPr>
          <p:nvPr>
            <p:ph type="dt" sz="half" idx="2"/>
          </p:nvPr>
        </p:nvSpPr>
        <p:spPr/>
        <p:txBody>
          <a:bodyPr/>
          <a:lstStyle/>
          <a:p>
            <a:fld id="{0DB620DD-2C76-4834-B2B1-B06A960B5399}" type="datetime1">
              <a:rPr lang="de-DE" smtClean="0"/>
              <a:t>29.04.2021</a:t>
            </a:fld>
            <a:endParaRPr lang="en-US" dirty="0"/>
          </a:p>
        </p:txBody>
      </p:sp>
      <p:sp>
        <p:nvSpPr>
          <p:cNvPr id="113" name="Foliennummernplatzhalter 112"/>
          <p:cNvSpPr>
            <a:spLocks noGrp="1"/>
          </p:cNvSpPr>
          <p:nvPr>
            <p:ph type="sldNum" sz="quarter" idx="4"/>
          </p:nvPr>
        </p:nvSpPr>
        <p:spPr/>
        <p:txBody>
          <a:bodyPr/>
          <a:lstStyle/>
          <a:p>
            <a:fld id="{B6F15528-21DE-4FAA-801E-634DDDAF4B2B}" type="slidenum">
              <a:rPr lang="de-DE" smtClean="0"/>
              <a:pPr/>
              <a:t>14</a:t>
            </a:fld>
            <a:endParaRPr lang="de-DE" dirty="0"/>
          </a:p>
        </p:txBody>
      </p:sp>
      <p:sp>
        <p:nvSpPr>
          <p:cNvPr id="8" name="Fußzeilenplatzhalter 113">
            <a:extLst>
              <a:ext uri="{FF2B5EF4-FFF2-40B4-BE49-F238E27FC236}">
                <a16:creationId xmlns:a16="http://schemas.microsoft.com/office/drawing/2014/main" id="{6C3814B1-B4BA-40E6-9A54-4B471E8E6D88}"/>
              </a:ext>
            </a:extLst>
          </p:cNvPr>
          <p:cNvSpPr>
            <a:spLocks noGrp="1"/>
          </p:cNvSpPr>
          <p:nvPr>
            <p:ph type="ftr" sz="quarter" idx="3"/>
          </p:nvPr>
        </p:nvSpPr>
        <p:spPr>
          <a:xfrm>
            <a:off x="1732359" y="4877216"/>
            <a:ext cx="6054328" cy="145733"/>
          </a:xfrm>
        </p:spPr>
        <p:txBody>
          <a:bodyPr/>
          <a:lstStyle/>
          <a:p>
            <a:r>
              <a:rPr lang="de-DE" dirty="0"/>
              <a:t>Universität Göttingen – Handreichung für Studierende</a:t>
            </a:r>
          </a:p>
        </p:txBody>
      </p:sp>
      <p:sp>
        <p:nvSpPr>
          <p:cNvPr id="12" name="object 61">
            <a:extLst>
              <a:ext uri="{FF2B5EF4-FFF2-40B4-BE49-F238E27FC236}">
                <a16:creationId xmlns:a16="http://schemas.microsoft.com/office/drawing/2014/main" id="{904036C3-0FA0-4B75-8205-725FA0F7FD1F}"/>
              </a:ext>
            </a:extLst>
          </p:cNvPr>
          <p:cNvSpPr txBox="1">
            <a:spLocks/>
          </p:cNvSpPr>
          <p:nvPr/>
        </p:nvSpPr>
        <p:spPr>
          <a:xfrm>
            <a:off x="675128" y="1722008"/>
            <a:ext cx="1750963" cy="836126"/>
          </a:xfrm>
          <a:prstGeom prst="rect">
            <a:avLst/>
          </a:prstGeom>
        </p:spPr>
        <p:txBody>
          <a:bodyPr wrap="square" lIns="0" tIns="0" rIns="0" bIns="0">
            <a:spAutoFit/>
          </a:bodyPr>
          <a:lstStyle>
            <a:lvl1pPr marL="0" indent="269875" defTabSz="266400">
              <a:spcAft>
                <a:spcPts val="377"/>
              </a:spcAft>
              <a:buClr>
                <a:schemeClr val="accent1">
                  <a:lumMod val="40000"/>
                  <a:lumOff val="60000"/>
                </a:schemeClr>
              </a:buClr>
              <a:buSzPct val="104000"/>
              <a:buFont typeface="Wingdings" charset="2"/>
              <a:buChar char="§"/>
              <a:defRPr sz="1500" b="0" i="0" baseline="0">
                <a:solidFill>
                  <a:srgbClr val="595959"/>
                </a:solidFill>
                <a:latin typeface="+mj-lt"/>
                <a:ea typeface="+mn-ea"/>
                <a:cs typeface=""/>
              </a:defRPr>
            </a:lvl1pPr>
            <a:lvl2pPr marL="286984">
              <a:defRPr>
                <a:latin typeface="+mn-lt"/>
                <a:ea typeface="+mn-ea"/>
                <a:cs typeface="+mn-cs"/>
              </a:defRPr>
            </a:lvl2pPr>
            <a:lvl3pPr marL="573969">
              <a:defRPr>
                <a:latin typeface="+mn-lt"/>
                <a:ea typeface="+mn-ea"/>
                <a:cs typeface="+mn-cs"/>
              </a:defRPr>
            </a:lvl3pPr>
            <a:lvl4pPr marL="860953">
              <a:defRPr>
                <a:latin typeface="+mn-lt"/>
                <a:ea typeface="+mn-ea"/>
                <a:cs typeface="+mn-cs"/>
              </a:defRPr>
            </a:lvl4pPr>
            <a:lvl5pPr marL="1147938">
              <a:defRPr>
                <a:latin typeface="+mn-lt"/>
                <a:ea typeface="+mn-ea"/>
                <a:cs typeface="+mn-cs"/>
              </a:defRPr>
            </a:lvl5pPr>
            <a:lvl6pPr marL="1434922">
              <a:defRPr>
                <a:latin typeface="+mn-lt"/>
                <a:ea typeface="+mn-ea"/>
                <a:cs typeface="+mn-cs"/>
              </a:defRPr>
            </a:lvl6pPr>
            <a:lvl7pPr marL="1721907">
              <a:defRPr>
                <a:latin typeface="+mn-lt"/>
                <a:ea typeface="+mn-ea"/>
                <a:cs typeface="+mn-cs"/>
              </a:defRPr>
            </a:lvl7pPr>
            <a:lvl8pPr marL="2008891">
              <a:defRPr>
                <a:latin typeface="+mn-lt"/>
                <a:ea typeface="+mn-ea"/>
                <a:cs typeface="+mn-cs"/>
              </a:defRPr>
            </a:lvl8pPr>
            <a:lvl9pPr marL="2295876">
              <a:defRPr>
                <a:latin typeface="+mn-lt"/>
                <a:ea typeface="+mn-ea"/>
                <a:cs typeface="+mn-cs"/>
              </a:defRPr>
            </a:lvl9pPr>
          </a:lstStyle>
          <a:p>
            <a:pPr indent="0">
              <a:buNone/>
            </a:pPr>
            <a:r>
              <a:rPr lang="de-DE" sz="1200" kern="0" dirty="0"/>
              <a:t>1) Neue Chatnachrichten werden mit einer rot hinterlegten Zahl angezeigt</a:t>
            </a:r>
          </a:p>
          <a:p>
            <a:endParaRPr lang="de-DE" kern="0" dirty="0"/>
          </a:p>
        </p:txBody>
      </p:sp>
      <p:sp>
        <p:nvSpPr>
          <p:cNvPr id="13" name="object 61">
            <a:extLst>
              <a:ext uri="{FF2B5EF4-FFF2-40B4-BE49-F238E27FC236}">
                <a16:creationId xmlns:a16="http://schemas.microsoft.com/office/drawing/2014/main" id="{4D3A5878-13AC-48E8-AAFA-B1320C700DD7}"/>
              </a:ext>
            </a:extLst>
          </p:cNvPr>
          <p:cNvSpPr txBox="1">
            <a:spLocks/>
          </p:cNvSpPr>
          <p:nvPr/>
        </p:nvSpPr>
        <p:spPr>
          <a:xfrm>
            <a:off x="3263686" y="1735624"/>
            <a:ext cx="3842097" cy="836126"/>
          </a:xfrm>
          <a:prstGeom prst="rect">
            <a:avLst/>
          </a:prstGeom>
        </p:spPr>
        <p:txBody>
          <a:bodyPr wrap="square" lIns="0" tIns="0" rIns="0" bIns="0">
            <a:spAutoFit/>
          </a:bodyPr>
          <a:lstStyle>
            <a:lvl1pPr marL="0" indent="269875" defTabSz="266400">
              <a:spcAft>
                <a:spcPts val="377"/>
              </a:spcAft>
              <a:buClr>
                <a:schemeClr val="accent1">
                  <a:lumMod val="40000"/>
                  <a:lumOff val="60000"/>
                </a:schemeClr>
              </a:buClr>
              <a:buSzPct val="104000"/>
              <a:buFont typeface="Wingdings" charset="2"/>
              <a:buChar char="§"/>
              <a:defRPr sz="1500" b="0" i="0" baseline="0">
                <a:solidFill>
                  <a:srgbClr val="595959"/>
                </a:solidFill>
                <a:latin typeface="+mj-lt"/>
                <a:ea typeface="+mn-ea"/>
                <a:cs typeface=""/>
              </a:defRPr>
            </a:lvl1pPr>
            <a:lvl2pPr marL="286984">
              <a:defRPr>
                <a:latin typeface="+mn-lt"/>
                <a:ea typeface="+mn-ea"/>
                <a:cs typeface="+mn-cs"/>
              </a:defRPr>
            </a:lvl2pPr>
            <a:lvl3pPr marL="573969">
              <a:defRPr>
                <a:latin typeface="+mn-lt"/>
                <a:ea typeface="+mn-ea"/>
                <a:cs typeface="+mn-cs"/>
              </a:defRPr>
            </a:lvl3pPr>
            <a:lvl4pPr marL="860953">
              <a:defRPr>
                <a:latin typeface="+mn-lt"/>
                <a:ea typeface="+mn-ea"/>
                <a:cs typeface="+mn-cs"/>
              </a:defRPr>
            </a:lvl4pPr>
            <a:lvl5pPr marL="1147938">
              <a:defRPr>
                <a:latin typeface="+mn-lt"/>
                <a:ea typeface="+mn-ea"/>
                <a:cs typeface="+mn-cs"/>
              </a:defRPr>
            </a:lvl5pPr>
            <a:lvl6pPr marL="1434922">
              <a:defRPr>
                <a:latin typeface="+mn-lt"/>
                <a:ea typeface="+mn-ea"/>
                <a:cs typeface="+mn-cs"/>
              </a:defRPr>
            </a:lvl6pPr>
            <a:lvl7pPr marL="1721907">
              <a:defRPr>
                <a:latin typeface="+mn-lt"/>
                <a:ea typeface="+mn-ea"/>
                <a:cs typeface="+mn-cs"/>
              </a:defRPr>
            </a:lvl7pPr>
            <a:lvl8pPr marL="2008891">
              <a:defRPr>
                <a:latin typeface="+mn-lt"/>
                <a:ea typeface="+mn-ea"/>
                <a:cs typeface="+mn-cs"/>
              </a:defRPr>
            </a:lvl8pPr>
            <a:lvl9pPr marL="2295876">
              <a:defRPr>
                <a:latin typeface="+mn-lt"/>
                <a:ea typeface="+mn-ea"/>
                <a:cs typeface="+mn-cs"/>
              </a:defRPr>
            </a:lvl9pPr>
          </a:lstStyle>
          <a:p>
            <a:pPr indent="0">
              <a:buNone/>
            </a:pPr>
            <a:r>
              <a:rPr lang="de-DE" sz="1200" kern="0" dirty="0"/>
              <a:t>2) Wenn Sie auf „öffentlicher Chat“ oder den Name hier „Dirk Lanwert“ klicken, öffnet sich der Chatverlauf. Klicken Sie ein zweites mal darauf, schließt sich der Chatbereich wieder.</a:t>
            </a:r>
          </a:p>
          <a:p>
            <a:endParaRPr lang="de-DE" kern="0" dirty="0"/>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0797" y="2534530"/>
            <a:ext cx="1885470" cy="2107835"/>
          </a:xfrm>
          <a:prstGeom prst="rect">
            <a:avLst/>
          </a:prstGeom>
        </p:spPr>
      </p:pic>
      <p:pic>
        <p:nvPicPr>
          <p:cNvPr id="4" name="Grafi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65355" y="2534530"/>
            <a:ext cx="2185913" cy="2125452"/>
          </a:xfrm>
          <a:prstGeom prst="rect">
            <a:avLst/>
          </a:prstGeom>
        </p:spPr>
      </p:pic>
      <p:sp>
        <p:nvSpPr>
          <p:cNvPr id="18" name="Rechteck: abgerundete Ecken 17">
            <a:extLst>
              <a:ext uri="{FF2B5EF4-FFF2-40B4-BE49-F238E27FC236}">
                <a16:creationId xmlns:a16="http://schemas.microsoft.com/office/drawing/2014/main" id="{52220D0B-404B-4669-BFAE-0F56FEBF92AC}"/>
              </a:ext>
            </a:extLst>
          </p:cNvPr>
          <p:cNvSpPr/>
          <p:nvPr/>
        </p:nvSpPr>
        <p:spPr>
          <a:xfrm>
            <a:off x="539552" y="3003798"/>
            <a:ext cx="1296144" cy="321460"/>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object 61">
            <a:extLst>
              <a:ext uri="{FF2B5EF4-FFF2-40B4-BE49-F238E27FC236}">
                <a16:creationId xmlns:a16="http://schemas.microsoft.com/office/drawing/2014/main" id="{4D3A5878-13AC-48E8-AAFA-B1320C700DD7}"/>
              </a:ext>
            </a:extLst>
          </p:cNvPr>
          <p:cNvSpPr txBox="1">
            <a:spLocks/>
          </p:cNvSpPr>
          <p:nvPr/>
        </p:nvSpPr>
        <p:spPr>
          <a:xfrm>
            <a:off x="6012160" y="2962439"/>
            <a:ext cx="2761977" cy="1913344"/>
          </a:xfrm>
          <a:prstGeom prst="rect">
            <a:avLst/>
          </a:prstGeom>
        </p:spPr>
        <p:txBody>
          <a:bodyPr wrap="square" lIns="0" tIns="0" rIns="0" bIns="0">
            <a:spAutoFit/>
          </a:bodyPr>
          <a:lstStyle>
            <a:lvl1pPr marL="0" indent="269875" defTabSz="266400">
              <a:spcAft>
                <a:spcPts val="377"/>
              </a:spcAft>
              <a:buClr>
                <a:schemeClr val="accent1">
                  <a:lumMod val="40000"/>
                  <a:lumOff val="60000"/>
                </a:schemeClr>
              </a:buClr>
              <a:buSzPct val="104000"/>
              <a:buFont typeface="Wingdings" charset="2"/>
              <a:buChar char="§"/>
              <a:defRPr sz="1500" b="0" i="0" baseline="0">
                <a:solidFill>
                  <a:srgbClr val="595959"/>
                </a:solidFill>
                <a:latin typeface="+mj-lt"/>
                <a:ea typeface="+mn-ea"/>
                <a:cs typeface=""/>
              </a:defRPr>
            </a:lvl1pPr>
            <a:lvl2pPr marL="286984">
              <a:defRPr>
                <a:latin typeface="+mn-lt"/>
                <a:ea typeface="+mn-ea"/>
                <a:cs typeface="+mn-cs"/>
              </a:defRPr>
            </a:lvl2pPr>
            <a:lvl3pPr marL="573969">
              <a:defRPr>
                <a:latin typeface="+mn-lt"/>
                <a:ea typeface="+mn-ea"/>
                <a:cs typeface="+mn-cs"/>
              </a:defRPr>
            </a:lvl3pPr>
            <a:lvl4pPr marL="860953">
              <a:defRPr>
                <a:latin typeface="+mn-lt"/>
                <a:ea typeface="+mn-ea"/>
                <a:cs typeface="+mn-cs"/>
              </a:defRPr>
            </a:lvl4pPr>
            <a:lvl5pPr marL="1147938">
              <a:defRPr>
                <a:latin typeface="+mn-lt"/>
                <a:ea typeface="+mn-ea"/>
                <a:cs typeface="+mn-cs"/>
              </a:defRPr>
            </a:lvl5pPr>
            <a:lvl6pPr marL="1434922">
              <a:defRPr>
                <a:latin typeface="+mn-lt"/>
                <a:ea typeface="+mn-ea"/>
                <a:cs typeface="+mn-cs"/>
              </a:defRPr>
            </a:lvl6pPr>
            <a:lvl7pPr marL="1721907">
              <a:defRPr>
                <a:latin typeface="+mn-lt"/>
                <a:ea typeface="+mn-ea"/>
                <a:cs typeface="+mn-cs"/>
              </a:defRPr>
            </a:lvl7pPr>
            <a:lvl8pPr marL="2008891">
              <a:defRPr>
                <a:latin typeface="+mn-lt"/>
                <a:ea typeface="+mn-ea"/>
                <a:cs typeface="+mn-cs"/>
              </a:defRPr>
            </a:lvl8pPr>
            <a:lvl9pPr marL="2295876">
              <a:defRPr>
                <a:latin typeface="+mn-lt"/>
                <a:ea typeface="+mn-ea"/>
                <a:cs typeface="+mn-cs"/>
              </a:defRPr>
            </a:lvl9pPr>
          </a:lstStyle>
          <a:p>
            <a:pPr indent="0">
              <a:buNone/>
            </a:pPr>
            <a:r>
              <a:rPr lang="de-DE" sz="1200" kern="0" dirty="0">
                <a:solidFill>
                  <a:srgbClr val="C00000"/>
                </a:solidFill>
              </a:rPr>
              <a:t>Haben Sie die </a:t>
            </a:r>
            <a:r>
              <a:rPr lang="de-DE" sz="1200" kern="0" dirty="0">
                <a:solidFill>
                  <a:srgbClr val="C00000"/>
                </a:solidFill>
                <a:hlinkClick r:id="rId5" action="ppaction://hlinksldjump"/>
              </a:rPr>
              <a:t>Audiobenachrichtigung</a:t>
            </a:r>
            <a:r>
              <a:rPr lang="de-DE" sz="1200" kern="0" dirty="0">
                <a:solidFill>
                  <a:srgbClr val="C00000"/>
                </a:solidFill>
              </a:rPr>
              <a:t> für neue Chatnachrichten eingestellt? Perfekt!</a:t>
            </a:r>
          </a:p>
          <a:p>
            <a:pPr indent="0">
              <a:buNone/>
            </a:pPr>
            <a:r>
              <a:rPr lang="de-DE" sz="1200" kern="0" dirty="0">
                <a:solidFill>
                  <a:srgbClr val="C00000"/>
                </a:solidFill>
              </a:rPr>
              <a:t>Aber Achtung! </a:t>
            </a:r>
          </a:p>
          <a:p>
            <a:pPr indent="0">
              <a:buNone/>
            </a:pPr>
            <a:r>
              <a:rPr lang="de-DE" sz="1200" kern="0" dirty="0">
                <a:solidFill>
                  <a:srgbClr val="C00000"/>
                </a:solidFill>
              </a:rPr>
              <a:t>Eine Audiobenachrichtigung für eine neue Chatnachricht erhalten Sie nur dann, wenn der Chatbereich geschlossen ist. </a:t>
            </a:r>
          </a:p>
          <a:p>
            <a:pPr indent="0">
              <a:buNone/>
            </a:pPr>
            <a:r>
              <a:rPr lang="de-DE" sz="1200" kern="0" dirty="0">
                <a:solidFill>
                  <a:srgbClr val="C00000"/>
                </a:solidFill>
              </a:rPr>
              <a:t>Ist der Chatverlauf geöffnet, bleibt das Signal stumm.</a:t>
            </a:r>
          </a:p>
          <a:p>
            <a:endParaRPr lang="de-DE" kern="0" dirty="0">
              <a:solidFill>
                <a:srgbClr val="C00000"/>
              </a:solidFill>
            </a:endParaRPr>
          </a:p>
        </p:txBody>
      </p:sp>
    </p:spTree>
    <p:extLst>
      <p:ext uri="{BB962C8B-B14F-4D97-AF65-F5344CB8AC3E}">
        <p14:creationId xmlns:p14="http://schemas.microsoft.com/office/powerpoint/2010/main" val="2398650240"/>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Datumsplatzhalter 111"/>
          <p:cNvSpPr>
            <a:spLocks noGrp="1"/>
          </p:cNvSpPr>
          <p:nvPr>
            <p:ph type="dt" sz="half" idx="2"/>
          </p:nvPr>
        </p:nvSpPr>
        <p:spPr/>
        <p:txBody>
          <a:bodyPr/>
          <a:lstStyle/>
          <a:p>
            <a:fld id="{0DB620DD-2C76-4834-B2B1-B06A960B5399}" type="datetime1">
              <a:rPr lang="de-DE" smtClean="0"/>
              <a:t>29.04.2021</a:t>
            </a:fld>
            <a:endParaRPr lang="en-US" dirty="0"/>
          </a:p>
        </p:txBody>
      </p:sp>
      <p:sp>
        <p:nvSpPr>
          <p:cNvPr id="113" name="Foliennummernplatzhalter 112"/>
          <p:cNvSpPr>
            <a:spLocks noGrp="1"/>
          </p:cNvSpPr>
          <p:nvPr>
            <p:ph type="sldNum" sz="quarter" idx="4"/>
          </p:nvPr>
        </p:nvSpPr>
        <p:spPr/>
        <p:txBody>
          <a:bodyPr/>
          <a:lstStyle/>
          <a:p>
            <a:fld id="{B6F15528-21DE-4FAA-801E-634DDDAF4B2B}" type="slidenum">
              <a:rPr lang="de-DE" smtClean="0"/>
              <a:pPr/>
              <a:t>15</a:t>
            </a:fld>
            <a:endParaRPr lang="de-DE" dirty="0"/>
          </a:p>
        </p:txBody>
      </p:sp>
      <p:sp>
        <p:nvSpPr>
          <p:cNvPr id="8" name="Fußzeilenplatzhalter 113">
            <a:extLst>
              <a:ext uri="{FF2B5EF4-FFF2-40B4-BE49-F238E27FC236}">
                <a16:creationId xmlns:a16="http://schemas.microsoft.com/office/drawing/2014/main" id="{6C3814B1-B4BA-40E6-9A54-4B471E8E6D88}"/>
              </a:ext>
            </a:extLst>
          </p:cNvPr>
          <p:cNvSpPr>
            <a:spLocks noGrp="1"/>
          </p:cNvSpPr>
          <p:nvPr>
            <p:ph type="ftr" sz="quarter" idx="3"/>
          </p:nvPr>
        </p:nvSpPr>
        <p:spPr>
          <a:xfrm>
            <a:off x="1732359" y="4877216"/>
            <a:ext cx="6054328" cy="145733"/>
          </a:xfrm>
        </p:spPr>
        <p:txBody>
          <a:bodyPr/>
          <a:lstStyle/>
          <a:p>
            <a:r>
              <a:rPr lang="de-DE" dirty="0"/>
              <a:t>Universität Göttingen – Handreichung für Studierende</a:t>
            </a:r>
          </a:p>
        </p:txBody>
      </p:sp>
      <p:sp>
        <p:nvSpPr>
          <p:cNvPr id="7" name="Textfeld 6">
            <a:extLst>
              <a:ext uri="{FF2B5EF4-FFF2-40B4-BE49-F238E27FC236}">
                <a16:creationId xmlns:a16="http://schemas.microsoft.com/office/drawing/2014/main" id="{984DB48E-0459-4B91-B52E-12EB5BE79A6A}"/>
              </a:ext>
            </a:extLst>
          </p:cNvPr>
          <p:cNvSpPr txBox="1"/>
          <p:nvPr/>
        </p:nvSpPr>
        <p:spPr>
          <a:xfrm>
            <a:off x="881590" y="1971585"/>
            <a:ext cx="7380820" cy="1200329"/>
          </a:xfrm>
          <a:prstGeom prst="rect">
            <a:avLst/>
          </a:prstGeom>
          <a:noFill/>
        </p:spPr>
        <p:txBody>
          <a:bodyPr wrap="square" rtlCol="0">
            <a:spAutoFit/>
          </a:bodyPr>
          <a:lstStyle/>
          <a:p>
            <a:endParaRPr lang="de-DE" dirty="0"/>
          </a:p>
          <a:p>
            <a:endParaRPr lang="de-DE" dirty="0"/>
          </a:p>
          <a:p>
            <a:pPr algn="ctr"/>
            <a:r>
              <a:rPr lang="de-DE" sz="2800" dirty="0">
                <a:solidFill>
                  <a:srgbClr val="003C68"/>
                </a:solidFill>
              </a:rPr>
              <a:t>Wir wünschen Ihnen viel Erfolg bei der Prüfung!</a:t>
            </a:r>
          </a:p>
          <a:p>
            <a:pPr algn="ctr"/>
            <a:endParaRPr lang="de-DE" dirty="0"/>
          </a:p>
          <a:p>
            <a:pPr algn="ctr"/>
            <a:endParaRPr lang="de-DE" dirty="0"/>
          </a:p>
        </p:txBody>
      </p:sp>
    </p:spTree>
    <p:extLst>
      <p:ext uri="{BB962C8B-B14F-4D97-AF65-F5344CB8AC3E}">
        <p14:creationId xmlns:p14="http://schemas.microsoft.com/office/powerpoint/2010/main" val="210674136"/>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object 61"/>
          <p:cNvSpPr txBox="1">
            <a:spLocks noGrp="1"/>
          </p:cNvSpPr>
          <p:nvPr>
            <p:ph type="body" idx="1"/>
          </p:nvPr>
        </p:nvSpPr>
        <p:spPr>
          <a:xfrm>
            <a:off x="387350" y="1556508"/>
            <a:ext cx="8481600" cy="3539430"/>
          </a:xfrm>
        </p:spPr>
        <p:txBody>
          <a:bodyPr/>
          <a:lstStyle/>
          <a:p>
            <a:pPr marL="265113" indent="-265113"/>
            <a:r>
              <a:rPr lang="de-DE" dirty="0"/>
              <a:t>Ziel der Videoaufsicht ist ausschließlich für eine Gleichbehandlung aller Prüfungsteilnehmenden und für eine gerechte Prüfungsdurchführung zu sorgen. Wie auch bei Klausuren im Hörsaal gehört dies zu den 	Pflichtaufgaben der Universität bei Prüfungen. Wir versuchen dabei soweit wie möglich ihre Privatsphäre 	zu schützen.</a:t>
            </a:r>
          </a:p>
          <a:p>
            <a:pPr marL="265113" indent="-265113"/>
            <a:r>
              <a:rPr lang="de-DE" dirty="0"/>
              <a:t>Die Aufsicht während der Prüfung erfolgt über eine Videokonferenz in </a:t>
            </a:r>
            <a:r>
              <a:rPr lang="de-DE" dirty="0" err="1"/>
              <a:t>BigBlueButton</a:t>
            </a:r>
            <a:r>
              <a:rPr lang="de-DE" dirty="0"/>
              <a:t> (BBB). Es findet keine Aufzeichnung des Videobilds oder Bildschirms statt.  </a:t>
            </a:r>
          </a:p>
          <a:p>
            <a:pPr marL="265113" indent="-265113"/>
            <a:r>
              <a:rPr lang="de-DE" dirty="0"/>
              <a:t>Ihr Videobild während der Klausur ist nur für die Aufsichtspersonen sichtbar, andere Personen wie z.B. 	Ihre Mitstudierenden können Sie nicht sehen. </a:t>
            </a:r>
          </a:p>
          <a:p>
            <a:pPr marL="265113" indent="-265113"/>
            <a:r>
              <a:rPr lang="de-DE" dirty="0"/>
              <a:t>Es erfolgt keine dauerhafte Audioübertragung, Sie müssen Ihr Mikrofon aber auf Aufforderung durch die Aufsicht einschalten.</a:t>
            </a:r>
          </a:p>
          <a:p>
            <a:pPr marL="265113" indent="-265113"/>
            <a:r>
              <a:rPr lang="de-DE" dirty="0"/>
              <a:t>Möchten Sie nicht, dass die Aufsichtsperson Ihre persönlichen Gegenstände sieht, können Sie Ihr 	Prüfungsumfeld im Vorfeld neutral gestalten.</a:t>
            </a:r>
          </a:p>
          <a:p>
            <a:endParaRPr lang="de-DE" dirty="0"/>
          </a:p>
          <a:p>
            <a:endParaRPr lang="de-DE" dirty="0"/>
          </a:p>
        </p:txBody>
      </p:sp>
      <p:sp>
        <p:nvSpPr>
          <p:cNvPr id="114" name="Fußzeilenplatzhalter 113"/>
          <p:cNvSpPr>
            <a:spLocks noGrp="1"/>
          </p:cNvSpPr>
          <p:nvPr>
            <p:ph type="ftr" sz="quarter" idx="3"/>
          </p:nvPr>
        </p:nvSpPr>
        <p:spPr/>
        <p:txBody>
          <a:bodyPr/>
          <a:lstStyle/>
          <a:p>
            <a:r>
              <a:rPr lang="de-DE" dirty="0"/>
              <a:t>Universität Göttingen – Handreichung für Studierende</a:t>
            </a:r>
          </a:p>
        </p:txBody>
      </p:sp>
      <p:sp>
        <p:nvSpPr>
          <p:cNvPr id="112" name="Datumsplatzhalter 111"/>
          <p:cNvSpPr>
            <a:spLocks noGrp="1"/>
          </p:cNvSpPr>
          <p:nvPr>
            <p:ph type="dt" sz="half" idx="2"/>
          </p:nvPr>
        </p:nvSpPr>
        <p:spPr/>
        <p:txBody>
          <a:bodyPr/>
          <a:lstStyle/>
          <a:p>
            <a:fld id="{F2069461-C72C-4F3C-A6F2-65FDF1911879}" type="datetime1">
              <a:rPr lang="de-DE" smtClean="0"/>
              <a:t>29.04.2021</a:t>
            </a:fld>
            <a:endParaRPr lang="en-US" dirty="0"/>
          </a:p>
        </p:txBody>
      </p:sp>
      <p:sp>
        <p:nvSpPr>
          <p:cNvPr id="113" name="Foliennummernplatzhalter 112"/>
          <p:cNvSpPr>
            <a:spLocks noGrp="1"/>
          </p:cNvSpPr>
          <p:nvPr>
            <p:ph type="sldNum" sz="quarter" idx="4"/>
          </p:nvPr>
        </p:nvSpPr>
        <p:spPr/>
        <p:txBody>
          <a:bodyPr/>
          <a:lstStyle/>
          <a:p>
            <a:fld id="{B6F15528-21DE-4FAA-801E-634DDDAF4B2B}" type="slidenum">
              <a:rPr lang="de-DE" smtClean="0"/>
              <a:pPr/>
              <a:t>2</a:t>
            </a:fld>
            <a:endParaRPr lang="de-DE" dirty="0"/>
          </a:p>
        </p:txBody>
      </p:sp>
      <p:sp>
        <p:nvSpPr>
          <p:cNvPr id="3" name="Titel 2">
            <a:extLst>
              <a:ext uri="{FF2B5EF4-FFF2-40B4-BE49-F238E27FC236}">
                <a16:creationId xmlns:a16="http://schemas.microsoft.com/office/drawing/2014/main" id="{B93F03CE-7261-4C9D-AD84-69A9B5557667}"/>
              </a:ext>
            </a:extLst>
          </p:cNvPr>
          <p:cNvSpPr>
            <a:spLocks noGrp="1"/>
          </p:cNvSpPr>
          <p:nvPr>
            <p:ph type="title"/>
          </p:nvPr>
        </p:nvSpPr>
        <p:spPr>
          <a:xfrm>
            <a:off x="660797" y="988760"/>
            <a:ext cx="7623279" cy="430887"/>
          </a:xfrm>
        </p:spPr>
        <p:txBody>
          <a:bodyPr/>
          <a:lstStyle/>
          <a:p>
            <a:r>
              <a:rPr lang="de-DE" dirty="0"/>
              <a:t>Generelles</a:t>
            </a:r>
          </a:p>
        </p:txBody>
      </p:sp>
    </p:spTree>
    <p:extLst>
      <p:ext uri="{BB962C8B-B14F-4D97-AF65-F5344CB8AC3E}">
        <p14:creationId xmlns:p14="http://schemas.microsoft.com/office/powerpoint/2010/main" val="1178130602"/>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tertitel 8"/>
          <p:cNvSpPr>
            <a:spLocks noGrp="1"/>
          </p:cNvSpPr>
          <p:nvPr>
            <p:ph type="subTitle" idx="4"/>
          </p:nvPr>
        </p:nvSpPr>
        <p:spPr>
          <a:xfrm>
            <a:off x="660797" y="3053953"/>
            <a:ext cx="6400800" cy="230832"/>
          </a:xfrm>
        </p:spPr>
        <p:txBody>
          <a:bodyPr/>
          <a:lstStyle/>
          <a:p>
            <a:r>
              <a:rPr lang="de-DE" dirty="0"/>
              <a:t>Vorbereitende Maßnahmen für die Videoaufsicht mit </a:t>
            </a:r>
            <a:r>
              <a:rPr lang="de-DE" dirty="0" err="1"/>
              <a:t>BigBlueButton</a:t>
            </a:r>
            <a:endParaRPr lang="de-DE" dirty="0"/>
          </a:p>
        </p:txBody>
      </p:sp>
      <p:sp>
        <p:nvSpPr>
          <p:cNvPr id="7" name="Titel 6"/>
          <p:cNvSpPr>
            <a:spLocks noGrp="1"/>
          </p:cNvSpPr>
          <p:nvPr>
            <p:ph type="title"/>
          </p:nvPr>
        </p:nvSpPr>
        <p:spPr/>
        <p:txBody>
          <a:bodyPr/>
          <a:lstStyle/>
          <a:p>
            <a:r>
              <a:rPr lang="de-DE" dirty="0"/>
              <a:t>Vor der Prüfung</a:t>
            </a:r>
          </a:p>
        </p:txBody>
      </p:sp>
      <p:sp>
        <p:nvSpPr>
          <p:cNvPr id="8" name="Textplatzhalter 7"/>
          <p:cNvSpPr>
            <a:spLocks noGrp="1"/>
          </p:cNvSpPr>
          <p:nvPr>
            <p:ph type="body" idx="1"/>
          </p:nvPr>
        </p:nvSpPr>
        <p:spPr>
          <a:xfrm>
            <a:off x="660797" y="2210098"/>
            <a:ext cx="5786438" cy="230832"/>
          </a:xfrm>
        </p:spPr>
        <p:txBody>
          <a:bodyPr/>
          <a:lstStyle/>
          <a:p>
            <a:endParaRPr lang="de-DE" dirty="0"/>
          </a:p>
        </p:txBody>
      </p:sp>
    </p:spTree>
    <p:extLst>
      <p:ext uri="{BB962C8B-B14F-4D97-AF65-F5344CB8AC3E}">
        <p14:creationId xmlns:p14="http://schemas.microsoft.com/office/powerpoint/2010/main" val="1697123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object 62"/>
          <p:cNvSpPr txBox="1">
            <a:spLocks noGrp="1"/>
          </p:cNvSpPr>
          <p:nvPr>
            <p:ph type="title"/>
          </p:nvPr>
        </p:nvSpPr>
        <p:spPr>
          <a:xfrm>
            <a:off x="657422" y="843558"/>
            <a:ext cx="7623279" cy="369332"/>
          </a:xfrm>
        </p:spPr>
        <p:txBody>
          <a:bodyPr/>
          <a:lstStyle/>
          <a:p>
            <a:r>
              <a:rPr lang="de-DE" sz="2400" dirty="0"/>
              <a:t>Benötigte Ausstattung</a:t>
            </a:r>
          </a:p>
        </p:txBody>
      </p:sp>
      <p:sp>
        <p:nvSpPr>
          <p:cNvPr id="61" name="object 61"/>
          <p:cNvSpPr txBox="1">
            <a:spLocks noGrp="1"/>
          </p:cNvSpPr>
          <p:nvPr>
            <p:ph type="body" idx="1"/>
          </p:nvPr>
        </p:nvSpPr>
        <p:spPr>
          <a:xfrm>
            <a:off x="657422" y="1244997"/>
            <a:ext cx="8015659" cy="3667671"/>
          </a:xfrm>
        </p:spPr>
        <p:txBody>
          <a:bodyPr/>
          <a:lstStyle/>
          <a:p>
            <a:pPr indent="0">
              <a:buNone/>
            </a:pPr>
            <a:r>
              <a:rPr lang="de-DE" dirty="0"/>
              <a:t>Um an einer Klausur mit Videoaufsicht teilzunehmen, benötigen Sie auf jeden Fall eine stabile Internetverbindung und einen Computer mit einer aktuellen Version von Chrome oder Firefox.</a:t>
            </a:r>
          </a:p>
          <a:p>
            <a:pPr indent="0">
              <a:buNone/>
            </a:pPr>
            <a:r>
              <a:rPr lang="de-DE" dirty="0"/>
              <a:t>Es gibt zwei Varianten, wie Sie Ihre Prüfungsumgebung gestalten können:</a:t>
            </a:r>
          </a:p>
          <a:p>
            <a:pPr marL="342900" indent="-342900">
              <a:buAutoNum type="arabicParenR"/>
            </a:pPr>
            <a:r>
              <a:rPr lang="de-DE" dirty="0"/>
              <a:t>Zusätzlich zum Computer wird für die Videokonferenz ein Smartphone oder Tablet mit Kamera, Mikrofon und Lautsprecher/Kopfhörer verwendet. Prüfungsbearbeitung und Videokonferenz finden auf getrennten Geräten statt. Diese Variante </a:t>
            </a:r>
            <a:r>
              <a:rPr lang="de-DE" b="1" dirty="0"/>
              <a:t>wird von uns empfohlen</a:t>
            </a:r>
            <a:r>
              <a:rPr lang="de-DE" dirty="0"/>
              <a:t>.</a:t>
            </a:r>
          </a:p>
          <a:p>
            <a:pPr marL="342900" indent="-342900">
              <a:buAutoNum type="arabicParenR"/>
            </a:pPr>
            <a:r>
              <a:rPr lang="de-DE" dirty="0"/>
              <a:t>Prüfungsbearbeitung und Videokonferenz finden auf dem Computer statt. Für den Computer werden dann Mikro / Kopfhörer bzw. ein Headset und eine Kamera (Laptopkamera oder </a:t>
            </a:r>
            <a:r>
              <a:rPr lang="de-DE" dirty="0" err="1"/>
              <a:t>WebCam</a:t>
            </a:r>
            <a:r>
              <a:rPr lang="de-DE" dirty="0"/>
              <a:t>) vorausgesetzt. Entscheidend für die Praxis ist die Größe und Auflösung des Bildschirms. Optimal sind ein zusätzlicher Bildschirm für die Videokonferenz oder ein genügend großer Bildschirm um Videokonferenz (insb. das Chatfenster) und die Prüfungsbearbeitung nebeneinander anzuordnen. Bei einem Bildschirm mit geringer Auflösung verschwindet die Videokonferenz im Hintergrund. </a:t>
            </a:r>
            <a:r>
              <a:rPr lang="de-DE" dirty="0" err="1"/>
              <a:t>D.h</a:t>
            </a:r>
            <a:r>
              <a:rPr lang="de-DE" dirty="0"/>
              <a:t> Sie müssen sich bei Chatnachrichten auf die Audiobenachrichtigung verlassen oder den Audiokanal offen halten.</a:t>
            </a:r>
          </a:p>
          <a:p>
            <a:pPr indent="0">
              <a:buNone/>
            </a:pPr>
            <a:endParaRPr lang="de-DE" dirty="0"/>
          </a:p>
        </p:txBody>
      </p:sp>
      <p:sp>
        <p:nvSpPr>
          <p:cNvPr id="112" name="Datumsplatzhalter 111"/>
          <p:cNvSpPr>
            <a:spLocks noGrp="1"/>
          </p:cNvSpPr>
          <p:nvPr>
            <p:ph type="dt" sz="half" idx="2"/>
          </p:nvPr>
        </p:nvSpPr>
        <p:spPr/>
        <p:txBody>
          <a:bodyPr/>
          <a:lstStyle/>
          <a:p>
            <a:fld id="{95DB5305-8D99-44F0-9320-9000A2F5159F}" type="datetime1">
              <a:rPr lang="de-DE" smtClean="0"/>
              <a:t>29.04.2021</a:t>
            </a:fld>
            <a:endParaRPr lang="en-US" dirty="0"/>
          </a:p>
        </p:txBody>
      </p:sp>
      <p:sp>
        <p:nvSpPr>
          <p:cNvPr id="113" name="Foliennummernplatzhalter 112"/>
          <p:cNvSpPr>
            <a:spLocks noGrp="1"/>
          </p:cNvSpPr>
          <p:nvPr>
            <p:ph type="sldNum" sz="quarter" idx="4"/>
          </p:nvPr>
        </p:nvSpPr>
        <p:spPr/>
        <p:txBody>
          <a:bodyPr/>
          <a:lstStyle/>
          <a:p>
            <a:fld id="{B6F15528-21DE-4FAA-801E-634DDDAF4B2B}" type="slidenum">
              <a:rPr lang="de-DE" smtClean="0"/>
              <a:pPr/>
              <a:t>4</a:t>
            </a:fld>
            <a:endParaRPr lang="de-DE" dirty="0"/>
          </a:p>
        </p:txBody>
      </p:sp>
      <p:sp>
        <p:nvSpPr>
          <p:cNvPr id="8" name="Fußzeilenplatzhalter 113">
            <a:extLst>
              <a:ext uri="{FF2B5EF4-FFF2-40B4-BE49-F238E27FC236}">
                <a16:creationId xmlns:a16="http://schemas.microsoft.com/office/drawing/2014/main" id="{6C3814B1-B4BA-40E6-9A54-4B471E8E6D88}"/>
              </a:ext>
            </a:extLst>
          </p:cNvPr>
          <p:cNvSpPr>
            <a:spLocks noGrp="1"/>
          </p:cNvSpPr>
          <p:nvPr>
            <p:ph type="ftr" sz="quarter" idx="3"/>
          </p:nvPr>
        </p:nvSpPr>
        <p:spPr>
          <a:xfrm>
            <a:off x="1732359" y="4877216"/>
            <a:ext cx="6054328" cy="145733"/>
          </a:xfrm>
        </p:spPr>
        <p:txBody>
          <a:bodyPr/>
          <a:lstStyle/>
          <a:p>
            <a:r>
              <a:rPr lang="de-DE" dirty="0"/>
              <a:t>Universität Göttingen – Handreichung für Studierende</a:t>
            </a:r>
          </a:p>
        </p:txBody>
      </p:sp>
    </p:spTree>
    <p:extLst>
      <p:ext uri="{BB962C8B-B14F-4D97-AF65-F5344CB8AC3E}">
        <p14:creationId xmlns:p14="http://schemas.microsoft.com/office/powerpoint/2010/main" val="4089551661"/>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object 62"/>
          <p:cNvSpPr txBox="1">
            <a:spLocks noGrp="1"/>
          </p:cNvSpPr>
          <p:nvPr>
            <p:ph type="title"/>
          </p:nvPr>
        </p:nvSpPr>
        <p:spPr/>
        <p:txBody>
          <a:bodyPr/>
          <a:lstStyle/>
          <a:p>
            <a:r>
              <a:rPr lang="de-DE" dirty="0"/>
              <a:t>Vorbereitung der Prüfungsumgebung</a:t>
            </a:r>
          </a:p>
        </p:txBody>
      </p:sp>
      <p:sp>
        <p:nvSpPr>
          <p:cNvPr id="61" name="object 61"/>
          <p:cNvSpPr txBox="1">
            <a:spLocks noGrp="1"/>
          </p:cNvSpPr>
          <p:nvPr>
            <p:ph type="body" idx="1"/>
          </p:nvPr>
        </p:nvSpPr>
        <p:spPr>
          <a:xfrm>
            <a:off x="439697" y="1563638"/>
            <a:ext cx="8264605" cy="3103414"/>
          </a:xfrm>
        </p:spPr>
        <p:txBody>
          <a:bodyPr/>
          <a:lstStyle/>
          <a:p>
            <a:pPr marL="265113" indent="-265113"/>
            <a:r>
              <a:rPr lang="de-DE" dirty="0"/>
              <a:t>Wenn Sie ein Smartphone oder Tablet für die Prüfungsaufsicht verwenden, stellen Sie sicher, dass 	seine Akkuleistung für die durchgehende Teilnahme am BBB-Meeting - für die komplette Dauer der 	Prüfung inklusive Pufferzeit für den Start und etwaige Verlängerungen der Prüfungsdauer - ausreicht. 	Wir empfehlen, das Smartphone oder Tablet an ein Ladegerät/Powerbank während der Prüfung 	anzuschließen.</a:t>
            </a:r>
          </a:p>
          <a:p>
            <a:pPr marL="265113" indent="-265113"/>
            <a:r>
              <a:rPr lang="de-DE" dirty="0"/>
              <a:t>Sorgen Sie für einen ungestörten Arbeitsbereich, z.B. machen Sie Türe und Fenster zu, hängen Sie an 	Ihrer Zimmertür ein Schild aus, dass Sie eine Prüfung ablegen, sprechen Sie mit Ihren WG-Mitbewohner*innen ab, dass Sie nicht gestört werden dürfen etc. </a:t>
            </a:r>
            <a:r>
              <a:rPr lang="de-DE" b="1" dirty="0"/>
              <a:t>Sie sind dafür verantwortlich, dass sich während der Prüfung keine weitere Personen im Raum aufhalten und Sie nicht durch Dritte gestört werden! </a:t>
            </a:r>
          </a:p>
          <a:p>
            <a:pPr marL="265113" indent="-265113"/>
            <a:r>
              <a:rPr lang="de-DE" dirty="0"/>
              <a:t>Vor oder während der Prüfung können Sie aufgefordert werden, Ihr gesamtes Zimmer zu zeigen. 	Wollen Sie nicht, dass ihre persönlichen Gegenstände gesehen werden, entfernen Sie diese vor der 	Prüfung aus dem Zimmer oder decken Sie diese z.B. mit einem Bettlaken ab. </a:t>
            </a:r>
            <a:endParaRPr lang="en-US" dirty="0"/>
          </a:p>
        </p:txBody>
      </p:sp>
      <p:sp>
        <p:nvSpPr>
          <p:cNvPr id="112" name="Datumsplatzhalter 111"/>
          <p:cNvSpPr>
            <a:spLocks noGrp="1"/>
          </p:cNvSpPr>
          <p:nvPr>
            <p:ph type="dt" sz="half" idx="2"/>
          </p:nvPr>
        </p:nvSpPr>
        <p:spPr/>
        <p:txBody>
          <a:bodyPr/>
          <a:lstStyle/>
          <a:p>
            <a:fld id="{D304FED8-C979-F64B-90E4-24E76885865A}" type="datetime1">
              <a:rPr lang="de-DE" smtClean="0"/>
              <a:pPr/>
              <a:t>29.04.2021</a:t>
            </a:fld>
            <a:endParaRPr lang="en-US" dirty="0"/>
          </a:p>
        </p:txBody>
      </p:sp>
      <p:sp>
        <p:nvSpPr>
          <p:cNvPr id="113" name="Foliennummernplatzhalter 112"/>
          <p:cNvSpPr>
            <a:spLocks noGrp="1"/>
          </p:cNvSpPr>
          <p:nvPr>
            <p:ph type="sldNum" sz="quarter" idx="4"/>
          </p:nvPr>
        </p:nvSpPr>
        <p:spPr/>
        <p:txBody>
          <a:bodyPr/>
          <a:lstStyle/>
          <a:p>
            <a:fld id="{B6F15528-21DE-4FAA-801E-634DDDAF4B2B}" type="slidenum">
              <a:rPr lang="de-DE" smtClean="0"/>
              <a:pPr/>
              <a:t>5</a:t>
            </a:fld>
            <a:endParaRPr lang="de-DE" dirty="0"/>
          </a:p>
        </p:txBody>
      </p:sp>
      <p:sp>
        <p:nvSpPr>
          <p:cNvPr id="9" name="Textplatzhalter 8"/>
          <p:cNvSpPr>
            <a:spLocks noGrp="1"/>
          </p:cNvSpPr>
          <p:nvPr>
            <p:ph type="body" sz="quarter" idx="4294967295"/>
          </p:nvPr>
        </p:nvSpPr>
        <p:spPr>
          <a:xfrm>
            <a:off x="5965031" y="277937"/>
            <a:ext cx="2839641" cy="276999"/>
          </a:xfrm>
        </p:spPr>
        <p:txBody>
          <a:bodyPr/>
          <a:lstStyle/>
          <a:p>
            <a:endParaRPr lang="de-DE"/>
          </a:p>
        </p:txBody>
      </p:sp>
      <p:sp>
        <p:nvSpPr>
          <p:cNvPr id="8" name="Fußzeilenplatzhalter 113">
            <a:extLst>
              <a:ext uri="{FF2B5EF4-FFF2-40B4-BE49-F238E27FC236}">
                <a16:creationId xmlns:a16="http://schemas.microsoft.com/office/drawing/2014/main" id="{773F53CF-29DC-4215-B560-09E5FEC98F25}"/>
              </a:ext>
            </a:extLst>
          </p:cNvPr>
          <p:cNvSpPr>
            <a:spLocks noGrp="1"/>
          </p:cNvSpPr>
          <p:nvPr>
            <p:ph type="ftr" sz="quarter" idx="3"/>
          </p:nvPr>
        </p:nvSpPr>
        <p:spPr>
          <a:xfrm>
            <a:off x="1732359" y="4877216"/>
            <a:ext cx="6054328" cy="145733"/>
          </a:xfrm>
        </p:spPr>
        <p:txBody>
          <a:bodyPr/>
          <a:lstStyle/>
          <a:p>
            <a:r>
              <a:rPr lang="de-DE" dirty="0"/>
              <a:t>Universität Göttingen – Handreichung für Studierende</a:t>
            </a:r>
          </a:p>
        </p:txBody>
      </p:sp>
    </p:spTree>
    <p:extLst>
      <p:ext uri="{BB962C8B-B14F-4D97-AF65-F5344CB8AC3E}">
        <p14:creationId xmlns:p14="http://schemas.microsoft.com/office/powerpoint/2010/main" val="178860484"/>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object 62"/>
          <p:cNvSpPr txBox="1">
            <a:spLocks noGrp="1"/>
          </p:cNvSpPr>
          <p:nvPr>
            <p:ph type="title"/>
          </p:nvPr>
        </p:nvSpPr>
        <p:spPr>
          <a:xfrm>
            <a:off x="660797" y="915566"/>
            <a:ext cx="8375699" cy="738664"/>
          </a:xfrm>
        </p:spPr>
        <p:txBody>
          <a:bodyPr/>
          <a:lstStyle/>
          <a:p>
            <a:r>
              <a:rPr lang="de-DE" sz="2400" dirty="0"/>
              <a:t>Was können Sie tun, wenn Sie nicht über die notwendige Ausstattung verfügen?</a:t>
            </a:r>
          </a:p>
        </p:txBody>
      </p:sp>
      <p:sp>
        <p:nvSpPr>
          <p:cNvPr id="61" name="object 61"/>
          <p:cNvSpPr txBox="1">
            <a:spLocks noGrp="1"/>
          </p:cNvSpPr>
          <p:nvPr>
            <p:ph type="body" idx="1"/>
          </p:nvPr>
        </p:nvSpPr>
        <p:spPr>
          <a:xfrm>
            <a:off x="395536" y="1851670"/>
            <a:ext cx="8159675" cy="2816156"/>
          </a:xfrm>
        </p:spPr>
        <p:txBody>
          <a:bodyPr/>
          <a:lstStyle/>
          <a:p>
            <a:pPr marL="265113" indent="-265113"/>
            <a:r>
              <a:rPr lang="de-DE" dirty="0"/>
              <a:t>Falls Ihnen nicht die technischen Hilfsmittel oder geeignete private Räumlichkeiten zur Verfügung stehen, können Sie auf die Räume im LSG ausweichen. Diese können Sie über folgende Webseite buchen: </a:t>
            </a:r>
            <a:r>
              <a:rPr lang="de-DE" dirty="0">
                <a:hlinkClick r:id="rId3"/>
              </a:rPr>
              <a:t>https://www.uni-goettingen.de/de/447835.html</a:t>
            </a:r>
            <a:r>
              <a:rPr lang="de-DE" dirty="0"/>
              <a:t>. Bitte beachten Sie, dass Räumlichkeiten im LSG nur im begrenzten Umfang zur Verfügung stehen. </a:t>
            </a:r>
          </a:p>
          <a:p>
            <a:pPr marL="265113" indent="-265113"/>
            <a:r>
              <a:rPr lang="de-DE" dirty="0"/>
              <a:t>Sollten Sie keinen Raum im LSG buchen können, wenden Sie sich an die prüfungsverantwortliche Person, evtl. kann sie Ihnen einen Raum am Institut anbieten. </a:t>
            </a:r>
          </a:p>
          <a:p>
            <a:pPr marL="265113" indent="-265113">
              <a:buNone/>
            </a:pPr>
            <a:endParaRPr lang="de-DE" dirty="0"/>
          </a:p>
          <a:p>
            <a:pPr marL="265113" indent="-265113">
              <a:buFont typeface="Symbol" panose="05050102010706020507" pitchFamily="18" charset="2"/>
              <a:buChar char="-"/>
            </a:pPr>
            <a:endParaRPr lang="de-DE" dirty="0"/>
          </a:p>
          <a:p>
            <a:pPr marL="265113" indent="-265113">
              <a:buFont typeface="Symbol" panose="05050102010706020507" pitchFamily="18" charset="2"/>
              <a:buChar char="-"/>
            </a:pPr>
            <a:endParaRPr lang="de-DE" dirty="0"/>
          </a:p>
          <a:p>
            <a:pPr marL="265113" indent="-265113">
              <a:buNone/>
            </a:pPr>
            <a:endParaRPr lang="de-DE" sz="1400" dirty="0">
              <a:solidFill>
                <a:srgbClr val="FF0000"/>
              </a:solidFill>
            </a:endParaRPr>
          </a:p>
          <a:p>
            <a:pPr marL="265113" indent="-265113">
              <a:buNone/>
            </a:pPr>
            <a:endParaRPr lang="de-DE" sz="1400" dirty="0">
              <a:solidFill>
                <a:srgbClr val="FF0000"/>
              </a:solidFill>
            </a:endParaRPr>
          </a:p>
        </p:txBody>
      </p:sp>
      <p:sp>
        <p:nvSpPr>
          <p:cNvPr id="112" name="Datumsplatzhalter 111"/>
          <p:cNvSpPr>
            <a:spLocks noGrp="1"/>
          </p:cNvSpPr>
          <p:nvPr>
            <p:ph type="dt" sz="half" idx="2"/>
          </p:nvPr>
        </p:nvSpPr>
        <p:spPr/>
        <p:txBody>
          <a:bodyPr/>
          <a:lstStyle/>
          <a:p>
            <a:r>
              <a:rPr lang="de-DE"/>
              <a:t>22.04.2021</a:t>
            </a:r>
            <a:endParaRPr lang="en-US" dirty="0"/>
          </a:p>
        </p:txBody>
      </p:sp>
      <p:sp>
        <p:nvSpPr>
          <p:cNvPr id="113" name="Foliennummernplatzhalter 112"/>
          <p:cNvSpPr>
            <a:spLocks noGrp="1"/>
          </p:cNvSpPr>
          <p:nvPr>
            <p:ph type="sldNum" sz="quarter" idx="4"/>
          </p:nvPr>
        </p:nvSpPr>
        <p:spPr/>
        <p:txBody>
          <a:bodyPr/>
          <a:lstStyle/>
          <a:p>
            <a:fld id="{B6F15528-21DE-4FAA-801E-634DDDAF4B2B}" type="slidenum">
              <a:rPr lang="de-DE" smtClean="0"/>
              <a:pPr/>
              <a:t>6</a:t>
            </a:fld>
            <a:endParaRPr lang="de-DE" dirty="0"/>
          </a:p>
        </p:txBody>
      </p:sp>
      <p:sp>
        <p:nvSpPr>
          <p:cNvPr id="8" name="Fußzeilenplatzhalter 113">
            <a:extLst>
              <a:ext uri="{FF2B5EF4-FFF2-40B4-BE49-F238E27FC236}">
                <a16:creationId xmlns:a16="http://schemas.microsoft.com/office/drawing/2014/main" id="{6C3814B1-B4BA-40E6-9A54-4B471E8E6D88}"/>
              </a:ext>
            </a:extLst>
          </p:cNvPr>
          <p:cNvSpPr>
            <a:spLocks noGrp="1"/>
          </p:cNvSpPr>
          <p:nvPr>
            <p:ph type="ftr" sz="quarter" idx="3"/>
          </p:nvPr>
        </p:nvSpPr>
        <p:spPr>
          <a:xfrm>
            <a:off x="1732359" y="4877216"/>
            <a:ext cx="6054328" cy="145733"/>
          </a:xfrm>
        </p:spPr>
        <p:txBody>
          <a:bodyPr/>
          <a:lstStyle/>
          <a:p>
            <a:r>
              <a:rPr lang="de-DE" dirty="0"/>
              <a:t>Universität Göttingen – Handreichung für Studierende</a:t>
            </a:r>
          </a:p>
        </p:txBody>
      </p:sp>
    </p:spTree>
    <p:extLst>
      <p:ext uri="{BB962C8B-B14F-4D97-AF65-F5344CB8AC3E}">
        <p14:creationId xmlns:p14="http://schemas.microsoft.com/office/powerpoint/2010/main" val="1070194484"/>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object 62"/>
          <p:cNvSpPr txBox="1">
            <a:spLocks noGrp="1"/>
          </p:cNvSpPr>
          <p:nvPr>
            <p:ph type="title"/>
          </p:nvPr>
        </p:nvSpPr>
        <p:spPr>
          <a:xfrm>
            <a:off x="660797" y="915566"/>
            <a:ext cx="8375699" cy="369332"/>
          </a:xfrm>
        </p:spPr>
        <p:txBody>
          <a:bodyPr/>
          <a:lstStyle/>
          <a:p>
            <a:r>
              <a:rPr lang="de-DE" sz="2400" dirty="0"/>
              <a:t> Ausstattung und Einstellungen testen</a:t>
            </a:r>
          </a:p>
        </p:txBody>
      </p:sp>
      <p:sp>
        <p:nvSpPr>
          <p:cNvPr id="61" name="object 61"/>
          <p:cNvSpPr txBox="1">
            <a:spLocks noGrp="1"/>
          </p:cNvSpPr>
          <p:nvPr>
            <p:ph type="body" idx="1"/>
          </p:nvPr>
        </p:nvSpPr>
        <p:spPr>
          <a:xfrm>
            <a:off x="464260" y="1514296"/>
            <a:ext cx="8159675" cy="3739485"/>
          </a:xfrm>
        </p:spPr>
        <p:txBody>
          <a:bodyPr/>
          <a:lstStyle/>
          <a:p>
            <a:pPr marL="265113" indent="-265113"/>
            <a:r>
              <a:rPr lang="de-DE" dirty="0"/>
              <a:t>In der Regel wird der Prüfungsraum im BBB ca. 24 Stunden vor dem Prüfungsbeginn angelegt. Sobald der Prüfungsraum verfügbar ist, werden Sie von der prüfungsverantwortlichen Person darüber informiert. Wir empfehlen Ihnen nun sich in den Prüfungsraum einzuwählen, um Ihre technische Ausstattung sowie die Eistellungen im BBB zu kontrollieren.</a:t>
            </a:r>
          </a:p>
          <a:p>
            <a:pPr marL="265113" indent="-265113"/>
            <a:r>
              <a:rPr lang="de-DE" dirty="0"/>
              <a:t>Wenn Ihnen eine Probeklausur zu Ihrem Fach angeboten wird, nutzen Sie diese unbedingt. </a:t>
            </a:r>
          </a:p>
          <a:p>
            <a:pPr marL="265113" indent="-265113"/>
            <a:r>
              <a:rPr lang="de-DE" dirty="0"/>
              <a:t>Steht Ihnen keine </a:t>
            </a:r>
            <a:r>
              <a:rPr lang="de-DE" dirty="0" err="1"/>
              <a:t>Prübeklausur</a:t>
            </a:r>
            <a:r>
              <a:rPr lang="de-DE" dirty="0"/>
              <a:t> zur Verfügung, können sie die allgemeine Testklausur, die wir für einen technischen Funktionstest eingerichtet haben, nutzen. Sie erreichen diese über folgende </a:t>
            </a:r>
            <a:r>
              <a:rPr lang="de-DE" dirty="0" err="1"/>
              <a:t>Stud.IP</a:t>
            </a:r>
            <a:r>
              <a:rPr lang="de-DE" dirty="0"/>
              <a:t> Veranstaltung: </a:t>
            </a:r>
            <a:r>
              <a:rPr lang="de-DE" dirty="0">
                <a:hlinkClick r:id="rId3"/>
              </a:rPr>
              <a:t>Technische Testklausur ILIAS an der Universität Göttingen</a:t>
            </a:r>
            <a:r>
              <a:rPr lang="de-DE" dirty="0"/>
              <a:t>. Dieser Test enthält alle Fragentypen, die im System zur Verfügung stehen. Ihre Lehrenden werden in der Regel nur eine Auswahl davon verwenden. Die Testklausur ist nur dazu gedacht, sich mit der technischen Handhabung vertraut zu machen und Ihre Ausstattung im Vorfeld zu testen.</a:t>
            </a:r>
          </a:p>
          <a:p>
            <a:pPr marL="265113" indent="-265113">
              <a:buFont typeface="Symbol" panose="05050102010706020507" pitchFamily="18" charset="2"/>
              <a:buChar char="-"/>
            </a:pPr>
            <a:endParaRPr lang="de-DE" dirty="0"/>
          </a:p>
          <a:p>
            <a:pPr marL="265113" indent="-265113">
              <a:buFont typeface="Symbol" panose="05050102010706020507" pitchFamily="18" charset="2"/>
              <a:buChar char="-"/>
            </a:pPr>
            <a:endParaRPr lang="de-DE" dirty="0"/>
          </a:p>
          <a:p>
            <a:pPr marL="265113" indent="-265113">
              <a:buNone/>
            </a:pPr>
            <a:endParaRPr lang="de-DE" sz="1400" dirty="0">
              <a:solidFill>
                <a:srgbClr val="FF0000"/>
              </a:solidFill>
            </a:endParaRPr>
          </a:p>
          <a:p>
            <a:pPr marL="265113" indent="-265113">
              <a:buNone/>
            </a:pPr>
            <a:endParaRPr lang="de-DE" sz="1400" dirty="0">
              <a:solidFill>
                <a:srgbClr val="FF0000"/>
              </a:solidFill>
            </a:endParaRPr>
          </a:p>
        </p:txBody>
      </p:sp>
      <p:sp>
        <p:nvSpPr>
          <p:cNvPr id="112" name="Datumsplatzhalter 111"/>
          <p:cNvSpPr>
            <a:spLocks noGrp="1"/>
          </p:cNvSpPr>
          <p:nvPr>
            <p:ph type="dt" sz="half" idx="2"/>
          </p:nvPr>
        </p:nvSpPr>
        <p:spPr/>
        <p:txBody>
          <a:bodyPr/>
          <a:lstStyle/>
          <a:p>
            <a:r>
              <a:rPr lang="de-DE"/>
              <a:t>22.04.2021</a:t>
            </a:r>
            <a:endParaRPr lang="en-US" dirty="0"/>
          </a:p>
        </p:txBody>
      </p:sp>
      <p:sp>
        <p:nvSpPr>
          <p:cNvPr id="113" name="Foliennummernplatzhalter 112"/>
          <p:cNvSpPr>
            <a:spLocks noGrp="1"/>
          </p:cNvSpPr>
          <p:nvPr>
            <p:ph type="sldNum" sz="quarter" idx="4"/>
          </p:nvPr>
        </p:nvSpPr>
        <p:spPr/>
        <p:txBody>
          <a:bodyPr/>
          <a:lstStyle/>
          <a:p>
            <a:fld id="{B6F15528-21DE-4FAA-801E-634DDDAF4B2B}" type="slidenum">
              <a:rPr lang="de-DE" smtClean="0"/>
              <a:pPr/>
              <a:t>7</a:t>
            </a:fld>
            <a:endParaRPr lang="de-DE" dirty="0"/>
          </a:p>
        </p:txBody>
      </p:sp>
      <p:sp>
        <p:nvSpPr>
          <p:cNvPr id="8" name="Fußzeilenplatzhalter 113">
            <a:extLst>
              <a:ext uri="{FF2B5EF4-FFF2-40B4-BE49-F238E27FC236}">
                <a16:creationId xmlns:a16="http://schemas.microsoft.com/office/drawing/2014/main" id="{6C3814B1-B4BA-40E6-9A54-4B471E8E6D88}"/>
              </a:ext>
            </a:extLst>
          </p:cNvPr>
          <p:cNvSpPr>
            <a:spLocks noGrp="1"/>
          </p:cNvSpPr>
          <p:nvPr>
            <p:ph type="ftr" sz="quarter" idx="3"/>
          </p:nvPr>
        </p:nvSpPr>
        <p:spPr>
          <a:xfrm>
            <a:off x="1732359" y="4877216"/>
            <a:ext cx="6054328" cy="145733"/>
          </a:xfrm>
        </p:spPr>
        <p:txBody>
          <a:bodyPr/>
          <a:lstStyle/>
          <a:p>
            <a:r>
              <a:rPr lang="de-DE" dirty="0"/>
              <a:t>Universität Göttingen – Handreichung für Studierende</a:t>
            </a:r>
          </a:p>
        </p:txBody>
      </p:sp>
    </p:spTree>
    <p:extLst>
      <p:ext uri="{BB962C8B-B14F-4D97-AF65-F5344CB8AC3E}">
        <p14:creationId xmlns:p14="http://schemas.microsoft.com/office/powerpoint/2010/main" val="288283005"/>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tertitel 8"/>
          <p:cNvSpPr>
            <a:spLocks noGrp="1"/>
          </p:cNvSpPr>
          <p:nvPr>
            <p:ph type="subTitle" idx="4"/>
          </p:nvPr>
        </p:nvSpPr>
        <p:spPr>
          <a:xfrm>
            <a:off x="660797" y="3053953"/>
            <a:ext cx="6400800" cy="230832"/>
          </a:xfrm>
        </p:spPr>
        <p:txBody>
          <a:bodyPr/>
          <a:lstStyle/>
          <a:p>
            <a:r>
              <a:rPr lang="de-DE" dirty="0"/>
              <a:t>Was während der Prüfung mit Videoaufsicht zu tun ist</a:t>
            </a:r>
          </a:p>
        </p:txBody>
      </p:sp>
      <p:sp>
        <p:nvSpPr>
          <p:cNvPr id="7" name="Titel 6"/>
          <p:cNvSpPr>
            <a:spLocks noGrp="1"/>
          </p:cNvSpPr>
          <p:nvPr>
            <p:ph type="title"/>
          </p:nvPr>
        </p:nvSpPr>
        <p:spPr/>
        <p:txBody>
          <a:bodyPr/>
          <a:lstStyle/>
          <a:p>
            <a:r>
              <a:rPr lang="de-DE" dirty="0"/>
              <a:t>Während der Prüfung</a:t>
            </a:r>
          </a:p>
        </p:txBody>
      </p:sp>
      <p:sp>
        <p:nvSpPr>
          <p:cNvPr id="8" name="Textplatzhalter 7"/>
          <p:cNvSpPr>
            <a:spLocks noGrp="1"/>
          </p:cNvSpPr>
          <p:nvPr>
            <p:ph type="body" idx="1"/>
          </p:nvPr>
        </p:nvSpPr>
        <p:spPr>
          <a:xfrm>
            <a:off x="660797" y="2210098"/>
            <a:ext cx="5786438" cy="230832"/>
          </a:xfrm>
        </p:spPr>
        <p:txBody>
          <a:bodyPr/>
          <a:lstStyle/>
          <a:p>
            <a:endParaRPr lang="de-DE" dirty="0"/>
          </a:p>
        </p:txBody>
      </p:sp>
    </p:spTree>
    <p:extLst>
      <p:ext uri="{BB962C8B-B14F-4D97-AF65-F5344CB8AC3E}">
        <p14:creationId xmlns:p14="http://schemas.microsoft.com/office/powerpoint/2010/main" val="3288615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object 62"/>
          <p:cNvSpPr txBox="1">
            <a:spLocks noGrp="1"/>
          </p:cNvSpPr>
          <p:nvPr>
            <p:ph type="title"/>
          </p:nvPr>
        </p:nvSpPr>
        <p:spPr>
          <a:xfrm>
            <a:off x="660797" y="988760"/>
            <a:ext cx="7623279" cy="369332"/>
          </a:xfrm>
        </p:spPr>
        <p:txBody>
          <a:bodyPr/>
          <a:lstStyle/>
          <a:p>
            <a:r>
              <a:rPr lang="de-DE" sz="2400" dirty="0"/>
              <a:t>Kommunikation während der Prüfung</a:t>
            </a:r>
          </a:p>
        </p:txBody>
      </p:sp>
      <p:sp>
        <p:nvSpPr>
          <p:cNvPr id="61" name="object 61"/>
          <p:cNvSpPr txBox="1">
            <a:spLocks noGrp="1"/>
          </p:cNvSpPr>
          <p:nvPr>
            <p:ph type="body" idx="1"/>
          </p:nvPr>
        </p:nvSpPr>
        <p:spPr>
          <a:xfrm>
            <a:off x="395536" y="1491630"/>
            <a:ext cx="7926933" cy="2759730"/>
          </a:xfrm>
        </p:spPr>
        <p:txBody>
          <a:bodyPr/>
          <a:lstStyle/>
          <a:p>
            <a:pPr marL="271463" indent="-271463"/>
            <a:r>
              <a:rPr lang="de-DE" dirty="0"/>
              <a:t>Während der Prüfung können Sie sowohl Ihr Mikrofon als auch Ihr Audioempfang	</a:t>
            </a:r>
            <a:r>
              <a:rPr lang="de-DE" b="1" dirty="0"/>
              <a:t>in BBB </a:t>
            </a:r>
            <a:r>
              <a:rPr lang="de-DE" dirty="0"/>
              <a:t>ausschalten. Schalten Sie bitte NICHT den Lautsprecher an Ihrem Rechner aus! Eine Anleitung dazu finden Sie auf der Folie </a:t>
            </a:r>
            <a:r>
              <a:rPr lang="de-DE" sz="1600" dirty="0">
                <a:hlinkClick r:id="rId3" action="ppaction://hlinksldjump"/>
              </a:rPr>
              <a:t>Mikrofon und Audioempfang ausschalten</a:t>
            </a:r>
            <a:r>
              <a:rPr lang="de-DE" sz="1600" dirty="0"/>
              <a:t>.</a:t>
            </a:r>
            <a:endParaRPr lang="de-DE" dirty="0"/>
          </a:p>
          <a:p>
            <a:pPr marL="271463" indent="-271463"/>
            <a:r>
              <a:rPr lang="de-DE" dirty="0"/>
              <a:t>Bei Bedarf wird die Prüfungsaufsicht Sie via Chat anschreiben. Deswegen ist es wichtig, dass Sie sowohl den öffentlichen als auch privaten Chat stets auf </a:t>
            </a:r>
            <a:r>
              <a:rPr lang="de-DE" dirty="0">
                <a:hlinkClick r:id="rId4" action="ppaction://hlinksldjump"/>
              </a:rPr>
              <a:t>neue Nachrichten überprüfen</a:t>
            </a:r>
            <a:r>
              <a:rPr lang="de-DE" dirty="0"/>
              <a:t>. </a:t>
            </a:r>
          </a:p>
          <a:p>
            <a:pPr marL="271463" indent="-271463"/>
            <a:r>
              <a:rPr lang="de-DE" dirty="0"/>
              <a:t>Aktivieren Sie außerdem </a:t>
            </a:r>
            <a:r>
              <a:rPr lang="de-DE" dirty="0">
                <a:hlinkClick r:id="rId5" action="ppaction://hlinksldjump"/>
              </a:rPr>
              <a:t>akustische Benachrichtigen für Chatnachrichten</a:t>
            </a:r>
            <a:r>
              <a:rPr lang="de-DE" dirty="0"/>
              <a:t> im BBB, damit Sie bei einer eingehenden Chatnachricht per Warnton benachrichtigt werden können. </a:t>
            </a:r>
          </a:p>
          <a:p>
            <a:pPr marL="271463" indent="-271463"/>
            <a:r>
              <a:rPr lang="de-DE" dirty="0"/>
              <a:t>Unter Umständen kann Aufsichtsperson Sie bitten, Ihr Mikrofon und Audioempfang zu aktivieren. In der Regel wird nur Aufsichtsperson Sie hören können, da bei anderen Prüfungsteilnehmenden der Audioempfang ausgeschaltet bleibt.  </a:t>
            </a:r>
          </a:p>
          <a:p>
            <a:pPr marL="271463" indent="-271463"/>
            <a:r>
              <a:rPr lang="de-DE" dirty="0"/>
              <a:t>Bei Fragen oder Problemen wenden Sie sich an die Aufsichtsperson über den </a:t>
            </a:r>
            <a:r>
              <a:rPr lang="de-DE" b="1" dirty="0"/>
              <a:t>privaten</a:t>
            </a:r>
            <a:r>
              <a:rPr lang="de-DE" dirty="0"/>
              <a:t> Chat.</a:t>
            </a:r>
          </a:p>
        </p:txBody>
      </p:sp>
      <p:sp>
        <p:nvSpPr>
          <p:cNvPr id="112" name="Datumsplatzhalter 111"/>
          <p:cNvSpPr>
            <a:spLocks noGrp="1"/>
          </p:cNvSpPr>
          <p:nvPr>
            <p:ph type="dt" sz="half" idx="2"/>
          </p:nvPr>
        </p:nvSpPr>
        <p:spPr/>
        <p:txBody>
          <a:bodyPr/>
          <a:lstStyle/>
          <a:p>
            <a:fld id="{95DB5305-8D99-44F0-9320-9000A2F5159F}" type="datetime1">
              <a:rPr lang="de-DE" smtClean="0"/>
              <a:t>29.04.2021</a:t>
            </a:fld>
            <a:endParaRPr lang="en-US" dirty="0"/>
          </a:p>
        </p:txBody>
      </p:sp>
      <p:sp>
        <p:nvSpPr>
          <p:cNvPr id="113" name="Foliennummernplatzhalter 112"/>
          <p:cNvSpPr>
            <a:spLocks noGrp="1"/>
          </p:cNvSpPr>
          <p:nvPr>
            <p:ph type="sldNum" sz="quarter" idx="4"/>
          </p:nvPr>
        </p:nvSpPr>
        <p:spPr/>
        <p:txBody>
          <a:bodyPr/>
          <a:lstStyle/>
          <a:p>
            <a:fld id="{B6F15528-21DE-4FAA-801E-634DDDAF4B2B}" type="slidenum">
              <a:rPr lang="de-DE" smtClean="0"/>
              <a:pPr/>
              <a:t>9</a:t>
            </a:fld>
            <a:endParaRPr lang="de-DE" dirty="0"/>
          </a:p>
        </p:txBody>
      </p:sp>
      <p:sp>
        <p:nvSpPr>
          <p:cNvPr id="8" name="Fußzeilenplatzhalter 113">
            <a:extLst>
              <a:ext uri="{FF2B5EF4-FFF2-40B4-BE49-F238E27FC236}">
                <a16:creationId xmlns:a16="http://schemas.microsoft.com/office/drawing/2014/main" id="{6C3814B1-B4BA-40E6-9A54-4B471E8E6D88}"/>
              </a:ext>
            </a:extLst>
          </p:cNvPr>
          <p:cNvSpPr>
            <a:spLocks noGrp="1"/>
          </p:cNvSpPr>
          <p:nvPr>
            <p:ph type="ftr" sz="quarter" idx="3"/>
          </p:nvPr>
        </p:nvSpPr>
        <p:spPr>
          <a:xfrm>
            <a:off x="1732359" y="4877216"/>
            <a:ext cx="6054328" cy="145733"/>
          </a:xfrm>
        </p:spPr>
        <p:txBody>
          <a:bodyPr/>
          <a:lstStyle/>
          <a:p>
            <a:r>
              <a:rPr lang="de-DE" dirty="0"/>
              <a:t>Universität Göttingen – Handreichung für Studierende</a:t>
            </a:r>
          </a:p>
        </p:txBody>
      </p:sp>
    </p:spTree>
    <p:extLst>
      <p:ext uri="{BB962C8B-B14F-4D97-AF65-F5344CB8AC3E}">
        <p14:creationId xmlns:p14="http://schemas.microsoft.com/office/powerpoint/2010/main" val="3327554833"/>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1567</Words>
  <Application>Microsoft Office PowerPoint</Application>
  <PresentationFormat>Bildschirmpräsentation (16:9)</PresentationFormat>
  <Paragraphs>108</Paragraphs>
  <Slides>15</Slides>
  <Notes>11</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15</vt:i4>
      </vt:variant>
    </vt:vector>
  </HeadingPairs>
  <TitlesOfParts>
    <vt:vector size="22" baseType="lpstr">
      <vt:lpstr>Calibri</vt:lpstr>
      <vt:lpstr>DINPro</vt:lpstr>
      <vt:lpstr>Geneva</vt:lpstr>
      <vt:lpstr>Symbol</vt:lpstr>
      <vt:lpstr>Times New Roman</vt:lpstr>
      <vt:lpstr>Wingdings</vt:lpstr>
      <vt:lpstr>Office Theme</vt:lpstr>
      <vt:lpstr>Handreichung für Studierende</vt:lpstr>
      <vt:lpstr>Generelles</vt:lpstr>
      <vt:lpstr>Vor der Prüfung</vt:lpstr>
      <vt:lpstr>Benötigte Ausstattung</vt:lpstr>
      <vt:lpstr>Vorbereitung der Prüfungsumgebung</vt:lpstr>
      <vt:lpstr>Was können Sie tun, wenn Sie nicht über die notwendige Ausstattung verfügen?</vt:lpstr>
      <vt:lpstr> Ausstattung und Einstellungen testen</vt:lpstr>
      <vt:lpstr>Während der Prüfung</vt:lpstr>
      <vt:lpstr>Kommunikation während der Prüfung</vt:lpstr>
      <vt:lpstr>Während der Prüfung</vt:lpstr>
      <vt:lpstr>Kurzanleitung der beschriebenen Funktionen</vt:lpstr>
      <vt:lpstr>Benachrichtigungseinstellungen für den Chat</vt:lpstr>
      <vt:lpstr>Mikrofon und Audioempfang ausschalten</vt:lpstr>
      <vt:lpstr>Wie erhalte ich eine neue Chatnachricht</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Lange, Regina (ZVW)</dc:creator>
  <cp:lastModifiedBy>makerova</cp:lastModifiedBy>
  <cp:revision>179</cp:revision>
  <dcterms:created xsi:type="dcterms:W3CDTF">2017-08-09T09:33:14Z</dcterms:created>
  <dcterms:modified xsi:type="dcterms:W3CDTF">2021-04-29T10:07:15Z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2016-08-08T00:00:00Z</vt:filetime>
  </property>
  <property fmtid="{D5CDD505-2E9C-101B-9397-08002B2CF9AE}" pid="3" name="Creator">
    <vt:lpwstr>Adobe InDesign CC 2015 (Macintosh)</vt:lpwstr>
  </property>
  <property fmtid="{D5CDD505-2E9C-101B-9397-08002B2CF9AE}" pid="4" name="LastSaved">
    <vt:filetime>2016-08-08T00:00:00Z</vt:filetime>
  </property>
</Properties>
</file>