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3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6794500" cy="9918700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rebuchet MS" pitchFamily="-100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D9A2"/>
    <a:srgbClr val="D3D3D3"/>
    <a:srgbClr val="9D96F6"/>
    <a:srgbClr val="BCD0C8"/>
    <a:srgbClr val="660066"/>
    <a:srgbClr val="99CCFF"/>
    <a:srgbClr val="A02901"/>
    <a:srgbClr val="DDDDDD"/>
    <a:srgbClr val="E6AA52"/>
    <a:srgbClr val="9910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7" autoAdjust="0"/>
    <p:restoredTop sz="96941" autoAdjust="0"/>
  </p:normalViewPr>
  <p:slideViewPr>
    <p:cSldViewPr snapToObjects="1">
      <p:cViewPr>
        <p:scale>
          <a:sx n="110" d="100"/>
          <a:sy n="110" d="100"/>
        </p:scale>
        <p:origin x="-330" y="-78"/>
      </p:cViewPr>
      <p:guideLst>
        <p:guide orient="horz" pos="255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7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2765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7" y="9422765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E498A955-B45E-492D-AF32-EB1CA1F24A29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87164" y="4711383"/>
            <a:ext cx="6421746" cy="446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7331CD03-7CC8-44EC-B843-942E2A68B942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1684470" y="9176521"/>
            <a:ext cx="306696" cy="235913"/>
          </a:xfrm>
          <a:prstGeom prst="rightArrow">
            <a:avLst>
              <a:gd name="adj1" fmla="val 50000"/>
              <a:gd name="adj2" fmla="val 35584"/>
            </a:avLst>
          </a:prstGeom>
          <a:solidFill>
            <a:srgbClr val="FFFF00"/>
          </a:solidFill>
          <a:ln w="63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buClr>
        <a:srgbClr val="C5C6C6"/>
      </a:buClr>
      <a:buSzPct val="80000"/>
      <a:buFont typeface="Wingdings" pitchFamily="-100" charset="2"/>
      <a:tabLst>
        <a:tab pos="361950" algn="l"/>
      </a:tabLst>
      <a:defRPr sz="1200" kern="1200">
        <a:solidFill>
          <a:schemeClr val="tx1"/>
        </a:solidFill>
        <a:latin typeface="Trebuchet MS" pitchFamily="-100" charset="0"/>
        <a:ea typeface="+mn-ea"/>
        <a:cs typeface="+mn-cs"/>
      </a:defRPr>
    </a:lvl1pPr>
    <a:lvl2pPr marL="541338" indent="-184150" algn="l" rtl="0" fontAlgn="base">
      <a:spcBef>
        <a:spcPct val="30000"/>
      </a:spcBef>
      <a:spcAft>
        <a:spcPct val="0"/>
      </a:spcAft>
      <a:buClr>
        <a:srgbClr val="C5C6C6"/>
      </a:buClr>
      <a:buSzPct val="70000"/>
      <a:buFont typeface="Wingdings" pitchFamily="-100" charset="2"/>
      <a:tabLst>
        <a:tab pos="361950" algn="l"/>
      </a:tabLst>
      <a:defRPr sz="1200" kern="1200">
        <a:solidFill>
          <a:schemeClr val="tx1"/>
        </a:solidFill>
        <a:latin typeface="Trebuchet MS" pitchFamily="-100" charset="0"/>
        <a:ea typeface="ＭＳ Ｐゴシック" pitchFamily="-100" charset="-128"/>
        <a:cs typeface="+mn-cs"/>
      </a:defRPr>
    </a:lvl2pPr>
    <a:lvl3pPr marL="901700" indent="-180975" algn="l" rtl="0" fontAlgn="base">
      <a:spcBef>
        <a:spcPct val="30000"/>
      </a:spcBef>
      <a:spcAft>
        <a:spcPct val="0"/>
      </a:spcAft>
      <a:buClr>
        <a:srgbClr val="C5C6C6"/>
      </a:buClr>
      <a:buSzPct val="80000"/>
      <a:buFont typeface="Trebuchet MS" pitchFamily="-100" charset="0"/>
      <a:tabLst>
        <a:tab pos="361950" algn="l"/>
      </a:tabLst>
      <a:defRPr sz="1200" kern="1200">
        <a:solidFill>
          <a:schemeClr val="tx1"/>
        </a:solidFill>
        <a:latin typeface="Trebuchet MS" pitchFamily="-100" charset="0"/>
        <a:ea typeface="ＭＳ Ｐゴシック" pitchFamily="-100" charset="-128"/>
        <a:cs typeface="+mn-cs"/>
      </a:defRPr>
    </a:lvl3pPr>
    <a:lvl4pPr marL="1262063" indent="-180975" algn="l" rtl="0" fontAlgn="base">
      <a:spcBef>
        <a:spcPct val="30000"/>
      </a:spcBef>
      <a:spcAft>
        <a:spcPct val="0"/>
      </a:spcAft>
      <a:buClr>
        <a:srgbClr val="C5C6C6"/>
      </a:buClr>
      <a:buSzPct val="80000"/>
      <a:buFont typeface="Trebuchet MS" pitchFamily="-100" charset="0"/>
      <a:tabLst>
        <a:tab pos="361950" algn="l"/>
      </a:tabLst>
      <a:defRPr sz="1200" kern="1200">
        <a:solidFill>
          <a:schemeClr val="tx1"/>
        </a:solidFill>
        <a:latin typeface="Trebuchet MS" pitchFamily="-100" charset="0"/>
        <a:ea typeface="ＭＳ Ｐゴシック" pitchFamily="-100" charset="-128"/>
        <a:cs typeface="+mn-cs"/>
      </a:defRPr>
    </a:lvl4pPr>
    <a:lvl5pPr marL="1612900" indent="-171450" algn="l" rtl="0" fontAlgn="base">
      <a:spcBef>
        <a:spcPct val="30000"/>
      </a:spcBef>
      <a:spcAft>
        <a:spcPct val="0"/>
      </a:spcAft>
      <a:buClr>
        <a:srgbClr val="C5C6C6"/>
      </a:buClr>
      <a:buSzPct val="80000"/>
      <a:buFont typeface="Trebuchet MS" pitchFamily="-100" charset="0"/>
      <a:tabLst>
        <a:tab pos="361950" algn="l"/>
      </a:tabLst>
      <a:defRPr sz="1200" kern="1200">
        <a:solidFill>
          <a:schemeClr val="tx1"/>
        </a:solidFill>
        <a:latin typeface="Trebuchet MS" pitchFamily="-100" charset="0"/>
        <a:ea typeface="ＭＳ Ｐゴシック" pitchFamily="-10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48645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15974C3-B2D8-49D0-B315-524542E0D49D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105"/>
            <a:ext cx="5435600" cy="4461692"/>
          </a:xfrm>
          <a:noFill/>
        </p:spPr>
        <p:txBody>
          <a:bodyPr/>
          <a:lstStyle/>
          <a:p>
            <a:pPr eaLnBrk="1" hangingPunct="1"/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file://localhost/Volumes/servjobs/loxonjobs/Cirquent/%20Your%20Architects/YA-Logo/Final/Positiv/RGB/Pfeil%20links/ya_logo_rgb_positiv_links.png" TargetMode="Externa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8" name="TitleMasterPurple" descr="081215_Balken_negativ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310313"/>
            <a:ext cx="9145588" cy="547687"/>
          </a:xfrm>
          <a:prstGeom prst="rect">
            <a:avLst/>
          </a:prstGeom>
          <a:noFill/>
        </p:spPr>
      </p:pic>
      <p:pic>
        <p:nvPicPr>
          <p:cNvPr id="665627" name="TitleMasterWhite" descr="081215_Balken_positi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08725"/>
            <a:ext cx="9145588" cy="547688"/>
          </a:xfrm>
          <a:prstGeom prst="rect">
            <a:avLst/>
          </a:prstGeom>
          <a:noFill/>
        </p:spPr>
      </p:pic>
      <p:sp>
        <p:nvSpPr>
          <p:cNvPr id="66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7650" y="4881553"/>
            <a:ext cx="8645525" cy="1262091"/>
          </a:xfrm>
        </p:spPr>
        <p:txBody>
          <a:bodyPr tIns="72000"/>
          <a:lstStyle>
            <a:lvl1pPr marL="0" indent="0">
              <a:spcAft>
                <a:spcPct val="0"/>
              </a:spcAft>
              <a:buFont typeface="Wingdings" pitchFamily="-100" charset="2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66560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7650" y="3211515"/>
            <a:ext cx="8645525" cy="1670038"/>
          </a:xfrm>
        </p:spPr>
        <p:txBody>
          <a:bodyPr bIns="72000" anchor="b"/>
          <a:lstStyle>
            <a:lvl1pPr>
              <a:defRPr sz="25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pic>
        <p:nvPicPr>
          <p:cNvPr id="7" name="ya_logo_rgb_positiv_links.png" descr="/Volumes/servjobs/loxonjobs/Cirquent/ Your Architects/YA-Logo/Final/Positiv/RGB/Pfeil links/ya_logo_rgb_positiv_links.png"/>
          <p:cNvPicPr>
            <a:picLocks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7455600" y="6256800"/>
            <a:ext cx="496800" cy="208800"/>
          </a:xfrm>
          <a:prstGeom prst="rect">
            <a:avLst/>
          </a:prstGeom>
          <a:effectLst>
            <a:outerShdw blurRad="50800" dist="254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 flipV="1">
            <a:off x="249238" y="6257925"/>
            <a:ext cx="6808787" cy="207963"/>
          </a:xfrm>
          <a:prstGeom prst="rect">
            <a:avLst/>
          </a:prstGeom>
          <a:gradFill flip="none" rotWithShape="1">
            <a:gsLst>
              <a:gs pos="0">
                <a:srgbClr val="C5C6C6"/>
              </a:gs>
              <a:gs pos="100000">
                <a:srgbClr val="D3D3D3"/>
              </a:gs>
              <a:gs pos="65000">
                <a:srgbClr val="8B8C8F"/>
              </a:gs>
            </a:gsLst>
            <a:lin ang="16200000" scaled="0"/>
            <a:tileRect/>
          </a:gradFill>
          <a:ln w="9525">
            <a:noFill/>
            <a:miter lim="800000"/>
            <a:headEnd/>
            <a:tailEnd/>
          </a:ln>
          <a:effectLst>
            <a:outerShdw blurRad="50800" dist="254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115888"/>
            <a:ext cx="2160587" cy="604996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47650" y="115888"/>
            <a:ext cx="6332538" cy="604996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60066"/>
              </a:buClr>
              <a:defRPr/>
            </a:lvl1pPr>
            <a:lvl2pPr>
              <a:buClr>
                <a:srgbClr val="660066"/>
              </a:buClr>
              <a:defRPr/>
            </a:lvl2pPr>
            <a:lvl3pPr>
              <a:buClr>
                <a:srgbClr val="660066"/>
              </a:buClr>
              <a:defRPr/>
            </a:lvl3pPr>
            <a:lvl4pPr>
              <a:buClr>
                <a:srgbClr val="660066"/>
              </a:buClr>
              <a:buFont typeface="Symbol" pitchFamily="18" charset="2"/>
              <a:buChar char="-"/>
              <a:defRPr/>
            </a:lvl4pPr>
            <a:lvl5pPr>
              <a:buClr>
                <a:srgbClr val="660066"/>
              </a:buCl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rlage wie in der unternehmens p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7651" y="154800"/>
            <a:ext cx="7896250" cy="64611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6" name="Bildplatzhalter 3"/>
          <p:cNvSpPr>
            <a:spLocks noGrp="1"/>
          </p:cNvSpPr>
          <p:nvPr>
            <p:ph type="pic" sz="quarter" idx="13"/>
          </p:nvPr>
        </p:nvSpPr>
        <p:spPr>
          <a:xfrm>
            <a:off x="0" y="900000"/>
            <a:ext cx="9144000" cy="1908000"/>
          </a:xfrm>
          <a:prstGeom prst="rect">
            <a:avLst/>
          </a:prstGeom>
        </p:spPr>
        <p:txBody>
          <a:bodyPr lIns="252000" tIns="0" rIns="0" bIns="0"/>
          <a:lstStyle>
            <a:lvl1pPr marL="0" indent="0">
              <a:spcAft>
                <a:spcPts val="0"/>
              </a:spcAft>
              <a:buFontTx/>
              <a:buNone/>
              <a:defRPr sz="1000" baseline="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2"/>
          </p:nvPr>
        </p:nvSpPr>
        <p:spPr>
          <a:xfrm>
            <a:off x="248400" y="3124800"/>
            <a:ext cx="8591550" cy="29077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Aft>
                <a:spcPts val="0"/>
              </a:spcAft>
              <a:buFontTx/>
              <a:buNone/>
              <a:defRPr sz="1800" b="0" i="0">
                <a:solidFill>
                  <a:schemeClr val="tx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j-lt"/>
                <a:cs typeface="Georgia"/>
              </a:defRPr>
            </a:lvl2pPr>
            <a:lvl3pPr marL="0" indent="-108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400">
                <a:solidFill>
                  <a:schemeClr val="accent1"/>
                </a:solidFill>
                <a:latin typeface="Georgia"/>
                <a:cs typeface="Georgia"/>
              </a:defRPr>
            </a:lvl3pPr>
            <a:lvl4pPr marL="0" indent="-108000" algn="l">
              <a:spcAft>
                <a:spcPts val="0"/>
              </a:spcAft>
              <a:buFont typeface="Arial"/>
              <a:buChar char="•"/>
              <a:defRPr sz="1400">
                <a:solidFill>
                  <a:schemeClr val="accent1"/>
                </a:solidFill>
                <a:latin typeface="Georgia"/>
                <a:cs typeface="Georgia"/>
              </a:defRPr>
            </a:lvl4pPr>
            <a:lvl5pPr indent="0" algn="l"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q_inhalt_mit_bildstreif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7651" y="154800"/>
            <a:ext cx="7896250" cy="64611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47650" y="3276600"/>
            <a:ext cx="4246563" cy="2889250"/>
          </a:xfrm>
        </p:spPr>
        <p:txBody>
          <a:bodyPr/>
          <a:lstStyle>
            <a:lvl1pPr>
              <a:buClr>
                <a:srgbClr val="660066"/>
              </a:buClr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defRPr sz="1800"/>
            </a:lvl3pPr>
            <a:lvl4pPr>
              <a:buClr>
                <a:srgbClr val="660066"/>
              </a:buClr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Font typeface="Symbol" pitchFamily="18" charset="2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sz="half" idx="10"/>
          </p:nvPr>
        </p:nvSpPr>
        <p:spPr>
          <a:xfrm>
            <a:off x="4643438" y="3276600"/>
            <a:ext cx="4246563" cy="2886500"/>
          </a:xfrm>
        </p:spPr>
        <p:txBody>
          <a:bodyPr/>
          <a:lstStyle>
            <a:lvl1pPr>
              <a:buClr>
                <a:srgbClr val="660066"/>
              </a:buClr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defRPr sz="1800"/>
            </a:lvl3pPr>
            <a:lvl4pPr>
              <a:buClr>
                <a:srgbClr val="660066"/>
              </a:buClr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Font typeface="Symbol" pitchFamily="18" charset="2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Bildplatzhalter 3"/>
          <p:cNvSpPr>
            <a:spLocks noGrp="1"/>
          </p:cNvSpPr>
          <p:nvPr>
            <p:ph type="pic" sz="quarter" idx="13"/>
          </p:nvPr>
        </p:nvSpPr>
        <p:spPr>
          <a:xfrm>
            <a:off x="0" y="900000"/>
            <a:ext cx="9144000" cy="1908000"/>
          </a:xfrm>
          <a:prstGeom prst="rect">
            <a:avLst/>
          </a:prstGeom>
        </p:spPr>
        <p:txBody>
          <a:bodyPr lIns="252000" tIns="0" rIns="0" bIns="0"/>
          <a:lstStyle>
            <a:lvl1pPr marL="0" indent="0">
              <a:spcAft>
                <a:spcPts val="0"/>
              </a:spcAft>
              <a:buFontTx/>
              <a:buNone/>
              <a:defRPr sz="1000" baseline="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47650" y="1196975"/>
            <a:ext cx="4246563" cy="4968875"/>
          </a:xfrm>
        </p:spPr>
        <p:txBody>
          <a:bodyPr/>
          <a:lstStyle>
            <a:lvl1pPr>
              <a:buClr>
                <a:srgbClr val="660066"/>
              </a:buClr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defRPr sz="1800"/>
            </a:lvl3pPr>
            <a:lvl4pPr>
              <a:buClr>
                <a:srgbClr val="660066"/>
              </a:buClr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Font typeface="Symbol" pitchFamily="18" charset="2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sz="half" idx="10"/>
          </p:nvPr>
        </p:nvSpPr>
        <p:spPr>
          <a:xfrm>
            <a:off x="4643438" y="1194225"/>
            <a:ext cx="4246563" cy="4968875"/>
          </a:xfrm>
        </p:spPr>
        <p:txBody>
          <a:bodyPr/>
          <a:lstStyle>
            <a:lvl1pPr>
              <a:buClr>
                <a:srgbClr val="660066"/>
              </a:buClr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defRPr sz="1800"/>
            </a:lvl3pPr>
            <a:lvl4pPr>
              <a:buClr>
                <a:srgbClr val="660066"/>
              </a:buClr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Font typeface="Symbol" pitchFamily="18" charset="2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660066"/>
              </a:buClr>
              <a:buSzPct val="80000"/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buSzPct val="80000"/>
              <a:defRPr sz="1800"/>
            </a:lvl3pPr>
            <a:lvl4pPr>
              <a:buClr>
                <a:srgbClr val="660066"/>
              </a:buClr>
              <a:buSzPct val="80000"/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SzPct val="80000"/>
              <a:buFont typeface="Symbol" pitchFamily="18" charset="2"/>
              <a:buChar char="-"/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660066"/>
              </a:buClr>
              <a:buSzPct val="80000"/>
              <a:defRPr sz="1800"/>
            </a:lvl1pPr>
            <a:lvl2pPr>
              <a:buClr>
                <a:srgbClr val="660066"/>
              </a:buClr>
              <a:buSzPct val="80000"/>
              <a:defRPr sz="1800"/>
            </a:lvl2pPr>
            <a:lvl3pPr>
              <a:buClr>
                <a:srgbClr val="660066"/>
              </a:buClr>
              <a:buSzPct val="80000"/>
              <a:defRPr sz="1800"/>
            </a:lvl3pPr>
            <a:lvl4pPr>
              <a:buClr>
                <a:srgbClr val="660066"/>
              </a:buClr>
              <a:buSzPct val="80000"/>
              <a:buFont typeface="Symbol" pitchFamily="18" charset="2"/>
              <a:buChar char="-"/>
              <a:defRPr sz="1800"/>
            </a:lvl4pPr>
            <a:lvl5pPr>
              <a:buClr>
                <a:srgbClr val="660066"/>
              </a:buClr>
              <a:buSzPct val="80000"/>
              <a:buFont typeface="Symbol" pitchFamily="18" charset="2"/>
              <a:buChar char="-"/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5992" y="274638"/>
            <a:ext cx="7858180" cy="939784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66264" y="4429132"/>
            <a:ext cx="2643206" cy="3889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6264" y="4818081"/>
            <a:ext cx="2643206" cy="1325563"/>
          </a:xfrm>
        </p:spPr>
        <p:txBody>
          <a:bodyPr/>
          <a:lstStyle>
            <a:lvl1pPr>
              <a:buClr>
                <a:srgbClr val="660066"/>
              </a:buClr>
              <a:buSzPct val="80000"/>
              <a:buFontTx/>
              <a:buNone/>
              <a:defRPr sz="1200"/>
            </a:lvl1pPr>
            <a:lvl2pPr>
              <a:buClr>
                <a:srgbClr val="660066"/>
              </a:buClr>
              <a:buSzPct val="80000"/>
              <a:buFontTx/>
              <a:buNone/>
              <a:defRPr sz="1200"/>
            </a:lvl2pPr>
            <a:lvl3pPr>
              <a:buClr>
                <a:srgbClr val="660066"/>
              </a:buClr>
              <a:buSzPct val="80000"/>
              <a:buFontTx/>
              <a:buNone/>
              <a:defRPr sz="1200"/>
            </a:lvl3pPr>
            <a:lvl4pPr>
              <a:buClr>
                <a:srgbClr val="660066"/>
              </a:buClr>
              <a:buSzPct val="80000"/>
              <a:buFontTx/>
              <a:buNone/>
              <a:defRPr sz="1200"/>
            </a:lvl4pPr>
            <a:lvl5pPr>
              <a:buClr>
                <a:srgbClr val="660066"/>
              </a:buClr>
              <a:buSzPct val="80000"/>
              <a:buFontTx/>
              <a:buNone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0"/>
          </p:nvPr>
        </p:nvSpPr>
        <p:spPr>
          <a:xfrm>
            <a:off x="3256932" y="4429132"/>
            <a:ext cx="2643206" cy="3889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2" name="Inhaltsplatzhalter 3"/>
          <p:cNvSpPr>
            <a:spLocks noGrp="1"/>
          </p:cNvSpPr>
          <p:nvPr>
            <p:ph sz="half" idx="11"/>
          </p:nvPr>
        </p:nvSpPr>
        <p:spPr>
          <a:xfrm>
            <a:off x="3256932" y="4818081"/>
            <a:ext cx="2643206" cy="1325563"/>
          </a:xfrm>
        </p:spPr>
        <p:txBody>
          <a:bodyPr/>
          <a:lstStyle>
            <a:lvl1pPr marL="0" indent="0">
              <a:buClr>
                <a:srgbClr val="660066"/>
              </a:buClr>
              <a:buSzPct val="80000"/>
              <a:buFontTx/>
              <a:buNone/>
              <a:defRPr sz="1200"/>
            </a:lvl1pPr>
            <a:lvl2pPr>
              <a:buClr>
                <a:srgbClr val="660066"/>
              </a:buClr>
              <a:buSzPct val="80000"/>
              <a:buFontTx/>
              <a:buNone/>
              <a:defRPr sz="1200"/>
            </a:lvl2pPr>
            <a:lvl3pPr>
              <a:buClr>
                <a:srgbClr val="660066"/>
              </a:buClr>
              <a:buSzPct val="80000"/>
              <a:buFontTx/>
              <a:buNone/>
              <a:defRPr sz="1200"/>
            </a:lvl3pPr>
            <a:lvl4pPr>
              <a:buClr>
                <a:srgbClr val="660066"/>
              </a:buClr>
              <a:buSzPct val="80000"/>
              <a:buFontTx/>
              <a:buNone/>
              <a:defRPr sz="1200"/>
            </a:lvl4pPr>
            <a:lvl5pPr>
              <a:buClr>
                <a:srgbClr val="660066"/>
              </a:buClr>
              <a:buSzPct val="80000"/>
              <a:buFontTx/>
              <a:buNone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idx="12"/>
          </p:nvPr>
        </p:nvSpPr>
        <p:spPr>
          <a:xfrm>
            <a:off x="6247600" y="4429132"/>
            <a:ext cx="2643206" cy="3889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half" idx="13"/>
          </p:nvPr>
        </p:nvSpPr>
        <p:spPr>
          <a:xfrm>
            <a:off x="6247600" y="4818081"/>
            <a:ext cx="2643206" cy="1325563"/>
          </a:xfrm>
        </p:spPr>
        <p:txBody>
          <a:bodyPr/>
          <a:lstStyle>
            <a:lvl1pPr marL="0" indent="0">
              <a:buClr>
                <a:srgbClr val="660066"/>
              </a:buClr>
              <a:buSzPct val="80000"/>
              <a:buFontTx/>
              <a:buNone/>
              <a:defRPr sz="1200"/>
            </a:lvl1pPr>
            <a:lvl2pPr>
              <a:buClr>
                <a:srgbClr val="660066"/>
              </a:buClr>
              <a:buSzPct val="80000"/>
              <a:buFontTx/>
              <a:buNone/>
              <a:defRPr sz="1200"/>
            </a:lvl2pPr>
            <a:lvl3pPr>
              <a:buClr>
                <a:srgbClr val="660066"/>
              </a:buClr>
              <a:buSzPct val="80000"/>
              <a:buFontTx/>
              <a:buNone/>
              <a:defRPr sz="1200"/>
            </a:lvl3pPr>
            <a:lvl4pPr>
              <a:buClr>
                <a:srgbClr val="660066"/>
              </a:buClr>
              <a:buSzPct val="80000"/>
              <a:buFontTx/>
              <a:buNone/>
              <a:defRPr sz="1200"/>
            </a:lvl4pPr>
            <a:lvl5pPr>
              <a:buClr>
                <a:srgbClr val="660066"/>
              </a:buClr>
              <a:buSzPct val="80000"/>
              <a:buFontTx/>
              <a:buNone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idx="14"/>
          </p:nvPr>
        </p:nvSpPr>
        <p:spPr>
          <a:xfrm>
            <a:off x="266264" y="1428736"/>
            <a:ext cx="4234298" cy="278608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1400" b="1"/>
            </a:lvl2pPr>
            <a:lvl3pPr marL="914400" indent="0">
              <a:buNone/>
              <a:defRPr sz="1400" b="1"/>
            </a:lvl3pPr>
            <a:lvl4pPr marL="1371600" indent="0">
              <a:buNone/>
              <a:defRPr sz="1400" b="1"/>
            </a:lvl4pPr>
            <a:lvl5pPr marL="1828800" indent="0">
              <a:buNone/>
              <a:defRPr sz="14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5"/>
          </p:nvPr>
        </p:nvSpPr>
        <p:spPr>
          <a:xfrm>
            <a:off x="4643438" y="1428736"/>
            <a:ext cx="4247368" cy="2786082"/>
          </a:xfrm>
        </p:spPr>
        <p:txBody>
          <a:bodyPr/>
          <a:lstStyle>
            <a:lvl1pPr>
              <a:buClr>
                <a:srgbClr val="660066"/>
              </a:buClr>
              <a:buSzPct val="80000"/>
              <a:buFontTx/>
              <a:buNone/>
              <a:defRPr sz="1200"/>
            </a:lvl1pPr>
            <a:lvl2pPr>
              <a:buClr>
                <a:srgbClr val="660066"/>
              </a:buClr>
              <a:buSzPct val="80000"/>
              <a:buFontTx/>
              <a:buNone/>
              <a:defRPr sz="1200"/>
            </a:lvl2pPr>
            <a:lvl3pPr>
              <a:buClr>
                <a:srgbClr val="660066"/>
              </a:buClr>
              <a:buSzPct val="80000"/>
              <a:buFontTx/>
              <a:buNone/>
              <a:defRPr sz="1200"/>
            </a:lvl3pPr>
            <a:lvl4pPr>
              <a:buClr>
                <a:srgbClr val="660066"/>
              </a:buClr>
              <a:buSzPct val="80000"/>
              <a:buFontTx/>
              <a:buNone/>
              <a:defRPr sz="1200"/>
            </a:lvl4pPr>
            <a:lvl5pPr>
              <a:buClr>
                <a:srgbClr val="660066"/>
              </a:buClr>
              <a:buSzPct val="80000"/>
              <a:buFontTx/>
              <a:buNone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7" name="Inhaltsplatzhalter 3"/>
          <p:cNvSpPr>
            <a:spLocks noGrp="1"/>
          </p:cNvSpPr>
          <p:nvPr>
            <p:ph sz="half" idx="16"/>
          </p:nvPr>
        </p:nvSpPr>
        <p:spPr>
          <a:xfrm>
            <a:off x="8224830" y="285728"/>
            <a:ext cx="665976" cy="511156"/>
          </a:xfrm>
        </p:spPr>
        <p:txBody>
          <a:bodyPr/>
          <a:lstStyle>
            <a:lvl1pPr algn="r">
              <a:buClr>
                <a:srgbClr val="660066"/>
              </a:buClr>
              <a:buSzPct val="80000"/>
              <a:buFontTx/>
              <a:buNone/>
              <a:defRPr sz="2100"/>
            </a:lvl1pPr>
            <a:lvl2pPr>
              <a:buClr>
                <a:srgbClr val="660066"/>
              </a:buClr>
              <a:buSzPct val="80000"/>
              <a:buFontTx/>
              <a:buNone/>
              <a:defRPr sz="1200"/>
            </a:lvl2pPr>
            <a:lvl3pPr>
              <a:buClr>
                <a:srgbClr val="660066"/>
              </a:buClr>
              <a:buSzPct val="80000"/>
              <a:buFontTx/>
              <a:buNone/>
              <a:defRPr sz="1200"/>
            </a:lvl3pPr>
            <a:lvl4pPr>
              <a:buClr>
                <a:srgbClr val="660066"/>
              </a:buClr>
              <a:buSzPct val="80000"/>
              <a:buFontTx/>
              <a:buNone/>
              <a:defRPr sz="1200"/>
            </a:lvl4pPr>
            <a:lvl5pPr>
              <a:buClr>
                <a:srgbClr val="660066"/>
              </a:buClr>
              <a:buSzPct val="80000"/>
              <a:buFontTx/>
              <a:buNone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file://localhost/Volumes/servjobs/loxonjobs/Cirquent/%20Your%20Architects/YA-Logo/Final/Positiv/RGB/Pfeil%20links/ya_logo_rgb_positiv_links.pn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4640" name="TitleMasterPurple" descr="081215_Balken_negativ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310313"/>
            <a:ext cx="9145588" cy="547687"/>
          </a:xfrm>
          <a:prstGeom prst="rect">
            <a:avLst/>
          </a:prstGeom>
          <a:noFill/>
        </p:spPr>
      </p:pic>
      <p:sp>
        <p:nvSpPr>
          <p:cNvPr id="664579" name="Rectangle 3"/>
          <p:cNvSpPr>
            <a:spLocks noChangeArrowheads="1"/>
          </p:cNvSpPr>
          <p:nvPr/>
        </p:nvSpPr>
        <p:spPr bwMode="auto">
          <a:xfrm flipV="1">
            <a:off x="249238" y="6257925"/>
            <a:ext cx="6808787" cy="207963"/>
          </a:xfrm>
          <a:prstGeom prst="rect">
            <a:avLst/>
          </a:prstGeom>
          <a:gradFill flip="none" rotWithShape="1">
            <a:gsLst>
              <a:gs pos="0">
                <a:srgbClr val="C5C6C6"/>
              </a:gs>
              <a:gs pos="100000">
                <a:srgbClr val="D3D3D3"/>
              </a:gs>
              <a:gs pos="65000">
                <a:srgbClr val="8B8C8F"/>
              </a:gs>
            </a:gsLst>
            <a:lin ang="16200000" scaled="0"/>
            <a:tileRect/>
          </a:gradFill>
          <a:ln w="9525">
            <a:noFill/>
            <a:miter lim="800000"/>
            <a:headEnd/>
            <a:tailEnd/>
          </a:ln>
          <a:effectLst>
            <a:outerShdw blurRad="50800" dist="254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6458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47651" y="115888"/>
            <a:ext cx="7896250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66458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1196975"/>
            <a:ext cx="86455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6516688" y="6235700"/>
            <a:ext cx="36036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Ins="0">
            <a:prstTxWarp prst="textNoShape">
              <a:avLst/>
            </a:prstTxWarp>
          </a:bodyPr>
          <a:lstStyle/>
          <a:p>
            <a:pPr algn="r">
              <a:spcBef>
                <a:spcPct val="0"/>
              </a:spcBef>
            </a:pPr>
            <a:fld id="{09BA613B-C50A-4A10-B26B-8E665A9FE4FE}" type="slidenum">
              <a:rPr lang="de-DE" sz="900">
                <a:solidFill>
                  <a:schemeClr val="bg1"/>
                </a:solidFill>
              </a:rPr>
              <a:pPr algn="r">
                <a:spcBef>
                  <a:spcPct val="0"/>
                </a:spcBef>
              </a:pPr>
              <a:t>‹Nr.›</a:t>
            </a:fld>
            <a:endParaRPr lang="de-DE" sz="900" dirty="0">
              <a:solidFill>
                <a:schemeClr val="bg1"/>
              </a:solidFill>
            </a:endParaRPr>
          </a:p>
        </p:txBody>
      </p:sp>
      <p:pic>
        <p:nvPicPr>
          <p:cNvPr id="7" name="ya_logo_rgb_positiv_links.png" descr="/Volumes/servjobs/loxonjobs/Cirquent/ Your Architects/YA-Logo/Final/Positiv/RGB/Pfeil links/ya_logo_rgb_positiv_links.png"/>
          <p:cNvPicPr>
            <a:picLocks/>
          </p:cNvPicPr>
          <p:nvPr/>
        </p:nvPicPr>
        <p:blipFill>
          <a:blip r:embed="rId14" r:link="rId15"/>
          <a:stretch>
            <a:fillRect/>
          </a:stretch>
        </p:blipFill>
        <p:spPr>
          <a:xfrm>
            <a:off x="7455600" y="6256800"/>
            <a:ext cx="496800" cy="208800"/>
          </a:xfrm>
          <a:prstGeom prst="rect">
            <a:avLst/>
          </a:prstGeom>
          <a:effectLst>
            <a:outerShdw blurRad="50800" dist="254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PAGE"/>
          <p:cNvSpPr txBox="1"/>
          <p:nvPr>
            <p:custDataLst>
              <p:tags r:id="rId12"/>
            </p:custDataLst>
          </p:nvPr>
        </p:nvSpPr>
        <p:spPr>
          <a:xfrm>
            <a:off x="6350000" y="6281737"/>
            <a:ext cx="355600" cy="136525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algn="r"/>
            <a:r>
              <a:rPr lang="de-DE" sz="900" dirty="0" smtClean="0">
                <a:solidFill>
                  <a:schemeClr val="bg1"/>
                </a:solidFill>
                <a:latin typeface="Trebuchet MS"/>
              </a:rPr>
              <a:t>Seite</a:t>
            </a:r>
            <a:endParaRPr lang="de-DE" sz="900" dirty="0">
              <a:solidFill>
                <a:schemeClr val="bg1"/>
              </a:solidFill>
              <a:latin typeface="Trebuchet MS"/>
            </a:endParaRPr>
          </a:p>
        </p:txBody>
      </p:sp>
      <p:sp>
        <p:nvSpPr>
          <p:cNvPr id="32" name="CUSTOMER"/>
          <p:cNvSpPr txBox="1"/>
          <p:nvPr/>
        </p:nvSpPr>
        <p:spPr>
          <a:xfrm>
            <a:off x="214281" y="6215082"/>
            <a:ext cx="2895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9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9" r:id="rId3"/>
    <p:sldLayoutId id="2147483680" r:id="rId4"/>
    <p:sldLayoutId id="2147483670" r:id="rId5"/>
    <p:sldLayoutId id="2147483671" r:id="rId6"/>
    <p:sldLayoutId id="2147483678" r:id="rId7"/>
    <p:sldLayoutId id="2147483672" r:id="rId8"/>
    <p:sldLayoutId id="2147483673" r:id="rId9"/>
    <p:sldLayoutId id="2147483677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Trebuchet MS" pitchFamily="-100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rgbClr val="660066"/>
        </a:buClr>
        <a:buSzPct val="80000"/>
        <a:buFont typeface="Wingdings" pitchFamily="-100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44513" indent="-271463" algn="l" rtl="0" eaLnBrk="1" fontAlgn="base" hangingPunct="1">
        <a:spcBef>
          <a:spcPct val="0"/>
        </a:spcBef>
        <a:spcAft>
          <a:spcPct val="20000"/>
        </a:spcAft>
        <a:buClr>
          <a:srgbClr val="660066"/>
        </a:buClr>
        <a:buSzPct val="80000"/>
        <a:buFont typeface="Wingdings" pitchFamily="-100" charset="2"/>
        <a:buChar char="p"/>
        <a:defRPr>
          <a:solidFill>
            <a:schemeClr val="tx1"/>
          </a:solidFill>
          <a:latin typeface="+mn-lt"/>
          <a:ea typeface="ＭＳ Ｐゴシック" pitchFamily="-100" charset="-128"/>
        </a:defRPr>
      </a:lvl2pPr>
      <a:lvl3pPr marL="804863" indent="-258763" algn="l" rtl="0" eaLnBrk="1" fontAlgn="base" hangingPunct="1">
        <a:spcBef>
          <a:spcPct val="0"/>
        </a:spcBef>
        <a:spcAft>
          <a:spcPct val="20000"/>
        </a:spcAft>
        <a:buClr>
          <a:srgbClr val="660066"/>
        </a:buClr>
        <a:buSzPct val="80000"/>
        <a:buFont typeface="Trebuchet MS" pitchFamily="-100" charset="0"/>
        <a:buChar char="—"/>
        <a:defRPr>
          <a:solidFill>
            <a:schemeClr val="tx1"/>
          </a:solidFill>
          <a:latin typeface="+mn-lt"/>
          <a:ea typeface="ＭＳ Ｐゴシック" pitchFamily="-100" charset="-128"/>
        </a:defRPr>
      </a:lvl3pPr>
      <a:lvl4pPr marL="1079500" indent="-273050" algn="l" rtl="0" eaLnBrk="1" fontAlgn="base" hangingPunct="1">
        <a:spcBef>
          <a:spcPct val="0"/>
        </a:spcBef>
        <a:spcAft>
          <a:spcPct val="20000"/>
        </a:spcAft>
        <a:buClr>
          <a:srgbClr val="660066"/>
        </a:buClr>
        <a:buSzPct val="80000"/>
        <a:buFont typeface="Symbol" pitchFamily="18" charset="2"/>
        <a:buChar char="-"/>
        <a:defRPr>
          <a:solidFill>
            <a:schemeClr val="tx1"/>
          </a:solidFill>
          <a:latin typeface="+mn-lt"/>
          <a:ea typeface="ＭＳ Ｐゴシック" pitchFamily="-100" charset="-128"/>
        </a:defRPr>
      </a:lvl4pPr>
      <a:lvl5pPr marL="1352550" indent="-271463" algn="l" rtl="0" eaLnBrk="1" fontAlgn="base" hangingPunct="1">
        <a:spcBef>
          <a:spcPct val="0"/>
        </a:spcBef>
        <a:spcAft>
          <a:spcPct val="20000"/>
        </a:spcAft>
        <a:buClr>
          <a:srgbClr val="660066"/>
        </a:buClr>
        <a:buSzPct val="80000"/>
        <a:buFont typeface="Symbol" pitchFamily="18" charset="2"/>
        <a:buChar char="-"/>
        <a:defRPr>
          <a:solidFill>
            <a:schemeClr val="tx1"/>
          </a:solidFill>
          <a:latin typeface="+mn-lt"/>
          <a:ea typeface="ＭＳ Ｐゴシック" pitchFamily="-100" charset="-128"/>
        </a:defRPr>
      </a:lvl5pPr>
      <a:lvl6pPr marL="1809750" indent="-271463" algn="l" rtl="0" eaLnBrk="1" fontAlgn="base" hangingPunct="1">
        <a:spcBef>
          <a:spcPct val="0"/>
        </a:spcBef>
        <a:spcAft>
          <a:spcPct val="20000"/>
        </a:spcAft>
        <a:buClr>
          <a:srgbClr val="C5C6C6"/>
        </a:buClr>
        <a:buSzPct val="80000"/>
        <a:buFont typeface="Trebuchet MS" pitchFamily="-100" charset="0"/>
        <a:buChar char="—"/>
        <a:defRPr>
          <a:solidFill>
            <a:schemeClr val="tx1"/>
          </a:solidFill>
          <a:latin typeface="+mn-lt"/>
          <a:ea typeface="ＭＳ Ｐゴシック" pitchFamily="-100" charset="-128"/>
        </a:defRPr>
      </a:lvl6pPr>
      <a:lvl7pPr marL="2266950" indent="-271463" algn="l" rtl="0" eaLnBrk="1" fontAlgn="base" hangingPunct="1">
        <a:spcBef>
          <a:spcPct val="0"/>
        </a:spcBef>
        <a:spcAft>
          <a:spcPct val="20000"/>
        </a:spcAft>
        <a:buClr>
          <a:srgbClr val="C5C6C6"/>
        </a:buClr>
        <a:buSzPct val="80000"/>
        <a:buFont typeface="Trebuchet MS" pitchFamily="-100" charset="0"/>
        <a:buChar char="—"/>
        <a:defRPr>
          <a:solidFill>
            <a:schemeClr val="tx1"/>
          </a:solidFill>
          <a:latin typeface="+mn-lt"/>
          <a:ea typeface="ＭＳ Ｐゴシック" pitchFamily="-100" charset="-128"/>
        </a:defRPr>
      </a:lvl7pPr>
      <a:lvl8pPr marL="2724150" indent="-271463" algn="l" rtl="0" eaLnBrk="1" fontAlgn="base" hangingPunct="1">
        <a:spcBef>
          <a:spcPct val="0"/>
        </a:spcBef>
        <a:spcAft>
          <a:spcPct val="20000"/>
        </a:spcAft>
        <a:buClr>
          <a:srgbClr val="C5C6C6"/>
        </a:buClr>
        <a:buSzPct val="80000"/>
        <a:buFont typeface="Trebuchet MS" pitchFamily="-100" charset="0"/>
        <a:buChar char="—"/>
        <a:defRPr>
          <a:solidFill>
            <a:schemeClr val="tx1"/>
          </a:solidFill>
          <a:latin typeface="+mn-lt"/>
          <a:ea typeface="ＭＳ Ｐゴシック" pitchFamily="-100" charset="-128"/>
        </a:defRPr>
      </a:lvl8pPr>
      <a:lvl9pPr marL="3181350" indent="-271463" algn="l" rtl="0" eaLnBrk="1" fontAlgn="base" hangingPunct="1">
        <a:spcBef>
          <a:spcPct val="0"/>
        </a:spcBef>
        <a:spcAft>
          <a:spcPct val="20000"/>
        </a:spcAft>
        <a:buClr>
          <a:srgbClr val="C5C6C6"/>
        </a:buClr>
        <a:buSzPct val="80000"/>
        <a:buFont typeface="Trebuchet MS" pitchFamily="-100" charset="0"/>
        <a:buChar char="—"/>
        <a:defRPr>
          <a:solidFill>
            <a:schemeClr val="tx1"/>
          </a:solidFill>
          <a:latin typeface="+mn-lt"/>
          <a:ea typeface="ＭＳ Ｐゴシック" pitchFamily="-100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2"/>
          <p:cNvSpPr txBox="1">
            <a:spLocks noGrp="1"/>
          </p:cNvSpPr>
          <p:nvPr/>
        </p:nvSpPr>
        <p:spPr bwMode="gray">
          <a:xfrm>
            <a:off x="182563" y="6537325"/>
            <a:ext cx="3667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l"/>
            <a:fld id="{F89015BA-D335-4498-A58C-827CAF58CA49}" type="slidenum">
              <a:rPr lang="en-US" sz="800">
                <a:cs typeface="Arial" charset="0"/>
              </a:rPr>
              <a:pPr algn="l"/>
              <a:t>1</a:t>
            </a:fld>
            <a:endParaRPr lang="en-US" sz="800">
              <a:cs typeface="Arial" charset="0"/>
            </a:endParaRPr>
          </a:p>
        </p:txBody>
      </p:sp>
      <p:sp>
        <p:nvSpPr>
          <p:cNvPr id="70660" name="Text Box 30"/>
          <p:cNvSpPr txBox="1">
            <a:spLocks noChangeArrowheads="1"/>
          </p:cNvSpPr>
          <p:nvPr/>
        </p:nvSpPr>
        <p:spPr bwMode="auto">
          <a:xfrm>
            <a:off x="6039924" y="1961229"/>
            <a:ext cx="1504081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Consulting 2</a:t>
            </a:r>
            <a:endParaRPr lang="de-DE" sz="1200" b="1" dirty="0"/>
          </a:p>
        </p:txBody>
      </p:sp>
      <p:sp>
        <p:nvSpPr>
          <p:cNvPr id="70661" name="Text Box 32"/>
          <p:cNvSpPr txBox="1">
            <a:spLocks noChangeArrowheads="1"/>
          </p:cNvSpPr>
          <p:nvPr/>
        </p:nvSpPr>
        <p:spPr bwMode="auto">
          <a:xfrm>
            <a:off x="5546439" y="5228536"/>
            <a:ext cx="2481945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Ausklang, Karriere @ </a:t>
            </a:r>
            <a:r>
              <a:rPr lang="de-DE" sz="1200" b="1" dirty="0" err="1" smtClean="0">
                <a:cs typeface="Arial" charset="0"/>
              </a:rPr>
              <a:t>Cirquent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62" name="Oval 57"/>
          <p:cNvSpPr>
            <a:spLocks noChangeArrowheads="1"/>
          </p:cNvSpPr>
          <p:nvPr/>
        </p:nvSpPr>
        <p:spPr bwMode="gray">
          <a:xfrm>
            <a:off x="2957513" y="2365375"/>
            <a:ext cx="2955925" cy="292735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 algn="ctr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90000"/>
              </a:srgbClr>
            </a:outerShdw>
          </a:effectLst>
        </p:spPr>
        <p:txBody>
          <a:bodyPr wrap="none" anchor="ctr"/>
          <a:lstStyle/>
          <a:p>
            <a:endParaRPr lang="de-DE"/>
          </a:p>
        </p:txBody>
      </p:sp>
      <p:sp>
        <p:nvSpPr>
          <p:cNvPr id="70663" name="Oval 13"/>
          <p:cNvSpPr>
            <a:spLocks noChangeArrowheads="1"/>
          </p:cNvSpPr>
          <p:nvPr/>
        </p:nvSpPr>
        <p:spPr bwMode="gray">
          <a:xfrm>
            <a:off x="3206750" y="2586038"/>
            <a:ext cx="2459038" cy="2489200"/>
          </a:xfrm>
          <a:prstGeom prst="ellipse">
            <a:avLst/>
          </a:prstGeom>
          <a:noFill/>
          <a:ln w="9525" algn="ctr">
            <a:solidFill>
              <a:srgbClr val="7D8CF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64" name="Arc 5"/>
          <p:cNvSpPr>
            <a:spLocks/>
          </p:cNvSpPr>
          <p:nvPr/>
        </p:nvSpPr>
        <p:spPr bwMode="gray">
          <a:xfrm flipV="1">
            <a:off x="2847975" y="2171700"/>
            <a:ext cx="3286125" cy="3313113"/>
          </a:xfrm>
          <a:custGeom>
            <a:avLst/>
            <a:gdLst>
              <a:gd name="T0" fmla="*/ 0 w 41934"/>
              <a:gd name="T1" fmla="*/ 2 h 43200"/>
              <a:gd name="T2" fmla="*/ 0 w 41934"/>
              <a:gd name="T3" fmla="*/ 4 h 43200"/>
              <a:gd name="T4" fmla="*/ 2 w 41934"/>
              <a:gd name="T5" fmla="*/ 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934" h="43200" fill="none" extrusionOk="0">
                <a:moveTo>
                  <a:pt x="-1" y="14313"/>
                </a:moveTo>
                <a:cubicBezTo>
                  <a:pt x="3076" y="5728"/>
                  <a:pt x="11213" y="-1"/>
                  <a:pt x="20334" y="0"/>
                </a:cubicBezTo>
                <a:cubicBezTo>
                  <a:pt x="32263" y="0"/>
                  <a:pt x="41934" y="9670"/>
                  <a:pt x="41934" y="21600"/>
                </a:cubicBezTo>
                <a:cubicBezTo>
                  <a:pt x="41934" y="33529"/>
                  <a:pt x="32263" y="43200"/>
                  <a:pt x="20334" y="43200"/>
                </a:cubicBezTo>
                <a:cubicBezTo>
                  <a:pt x="12374" y="43200"/>
                  <a:pt x="5060" y="38823"/>
                  <a:pt x="1298" y="31809"/>
                </a:cubicBezTo>
              </a:path>
              <a:path w="41934" h="43200" stroke="0" extrusionOk="0">
                <a:moveTo>
                  <a:pt x="-1" y="14313"/>
                </a:moveTo>
                <a:cubicBezTo>
                  <a:pt x="3076" y="5728"/>
                  <a:pt x="11213" y="-1"/>
                  <a:pt x="20334" y="0"/>
                </a:cubicBezTo>
                <a:cubicBezTo>
                  <a:pt x="32263" y="0"/>
                  <a:pt x="41934" y="9670"/>
                  <a:pt x="41934" y="21600"/>
                </a:cubicBezTo>
                <a:cubicBezTo>
                  <a:pt x="41934" y="33529"/>
                  <a:pt x="32263" y="43200"/>
                  <a:pt x="20334" y="43200"/>
                </a:cubicBezTo>
                <a:cubicBezTo>
                  <a:pt x="12374" y="43200"/>
                  <a:pt x="5060" y="38823"/>
                  <a:pt x="1298" y="31809"/>
                </a:cubicBezTo>
                <a:lnTo>
                  <a:pt x="20334" y="21600"/>
                </a:lnTo>
                <a:lnTo>
                  <a:pt x="-1" y="14313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bevel/>
            <a:headEnd type="stealth" w="med" len="med"/>
            <a:tailEnd/>
          </a:ln>
          <a:effectLst>
            <a:outerShdw blurRad="50800" dist="50800" dir="54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 prstMaterial="metal"/>
        </p:spPr>
        <p:txBody>
          <a:bodyPr wrap="none" anchor="ctr"/>
          <a:lstStyle/>
          <a:p>
            <a:endParaRPr lang="de-DE"/>
          </a:p>
        </p:txBody>
      </p:sp>
      <p:sp>
        <p:nvSpPr>
          <p:cNvPr id="70665" name="Text Box 15"/>
          <p:cNvSpPr txBox="1">
            <a:spLocks noChangeArrowheads="1"/>
          </p:cNvSpPr>
          <p:nvPr/>
        </p:nvSpPr>
        <p:spPr bwMode="gray">
          <a:xfrm>
            <a:off x="2327547" y="2912827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dirty="0" smtClean="0">
                <a:cs typeface="Arial" charset="0"/>
              </a:rPr>
              <a:t>09:30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66" name="Text Box 16"/>
          <p:cNvSpPr txBox="1">
            <a:spLocks noChangeArrowheads="1"/>
          </p:cNvSpPr>
          <p:nvPr/>
        </p:nvSpPr>
        <p:spPr bwMode="gray">
          <a:xfrm>
            <a:off x="3203848" y="2114393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dirty="0" smtClean="0">
                <a:cs typeface="Arial" charset="0"/>
              </a:rPr>
              <a:t>10</a:t>
            </a:r>
            <a:r>
              <a:rPr lang="de-DE" sz="1200" b="1" noProof="1" smtClean="0">
                <a:cs typeface="Arial" charset="0"/>
              </a:rPr>
              <a:t>:1</a:t>
            </a:r>
            <a:r>
              <a:rPr lang="de-DE" sz="1200" b="1" dirty="0" smtClean="0">
                <a:cs typeface="Arial" charset="0"/>
              </a:rPr>
              <a:t>5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67" name="Text Box 17"/>
          <p:cNvSpPr txBox="1">
            <a:spLocks noChangeArrowheads="1"/>
          </p:cNvSpPr>
          <p:nvPr/>
        </p:nvSpPr>
        <p:spPr bwMode="gray">
          <a:xfrm>
            <a:off x="4355976" y="1913117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noProof="1" smtClean="0">
                <a:cs typeface="Arial" charset="0"/>
              </a:rPr>
              <a:t>1</a:t>
            </a:r>
            <a:r>
              <a:rPr lang="de-DE" sz="1200" b="1" dirty="0" smtClean="0">
                <a:cs typeface="Arial" charset="0"/>
              </a:rPr>
              <a:t>2</a:t>
            </a:r>
            <a:r>
              <a:rPr lang="de-DE" sz="1200" b="1" noProof="1" smtClean="0">
                <a:cs typeface="Arial" charset="0"/>
              </a:rPr>
              <a:t>:00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68" name="Text Box 18"/>
          <p:cNvSpPr txBox="1">
            <a:spLocks noChangeArrowheads="1"/>
          </p:cNvSpPr>
          <p:nvPr/>
        </p:nvSpPr>
        <p:spPr bwMode="gray">
          <a:xfrm>
            <a:off x="6060388" y="3831552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noProof="1" smtClean="0">
                <a:cs typeface="Arial" charset="0"/>
              </a:rPr>
              <a:t>15:</a:t>
            </a:r>
            <a:r>
              <a:rPr lang="de-DE" sz="1200" b="1" dirty="0" smtClean="0">
                <a:cs typeface="Arial" charset="0"/>
              </a:rPr>
              <a:t>0</a:t>
            </a:r>
            <a:r>
              <a:rPr lang="de-DE" sz="1200" b="1" noProof="1" smtClean="0">
                <a:cs typeface="Arial" charset="0"/>
              </a:rPr>
              <a:t>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69" name="Text Box 19"/>
          <p:cNvSpPr txBox="1">
            <a:spLocks noChangeArrowheads="1"/>
          </p:cNvSpPr>
          <p:nvPr/>
        </p:nvSpPr>
        <p:spPr bwMode="gray">
          <a:xfrm>
            <a:off x="5364088" y="5066721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dirty="0" smtClean="0">
                <a:cs typeface="Arial" charset="0"/>
              </a:rPr>
              <a:t>16</a:t>
            </a:r>
            <a:r>
              <a:rPr lang="de-DE" sz="1200" b="1" noProof="1" smtClean="0">
                <a:cs typeface="Arial" charset="0"/>
              </a:rPr>
              <a:t>:</a:t>
            </a:r>
            <a:r>
              <a:rPr lang="de-DE" sz="1200" b="1" dirty="0" smtClean="0">
                <a:cs typeface="Arial" charset="0"/>
              </a:rPr>
              <a:t>3</a:t>
            </a:r>
            <a:r>
              <a:rPr lang="de-DE" sz="1200" b="1" noProof="1" smtClean="0">
                <a:cs typeface="Arial" charset="0"/>
              </a:rPr>
              <a:t>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70" name="Text Box 27"/>
          <p:cNvSpPr txBox="1">
            <a:spLocks noChangeArrowheads="1"/>
          </p:cNvSpPr>
          <p:nvPr/>
        </p:nvSpPr>
        <p:spPr bwMode="auto">
          <a:xfrm>
            <a:off x="988661" y="2351810"/>
            <a:ext cx="2720975" cy="473362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Vorstellung </a:t>
            </a:r>
            <a:r>
              <a:rPr lang="de-DE" sz="1200" b="1" dirty="0" err="1" smtClean="0">
                <a:cs typeface="Arial" charset="0"/>
              </a:rPr>
              <a:t>Cirquent</a:t>
            </a:r>
            <a:r>
              <a:rPr lang="de-DE" sz="1200" b="1" dirty="0" smtClean="0">
                <a:cs typeface="Arial" charset="0"/>
              </a:rPr>
              <a:t>,      Einführung Case Study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71" name="Text Box 28"/>
          <p:cNvSpPr txBox="1">
            <a:spLocks noChangeArrowheads="1"/>
          </p:cNvSpPr>
          <p:nvPr/>
        </p:nvSpPr>
        <p:spPr bwMode="auto">
          <a:xfrm>
            <a:off x="2130375" y="1916168"/>
            <a:ext cx="1433513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 err="1" smtClean="0">
                <a:cs typeface="Arial" charset="0"/>
              </a:rPr>
              <a:t>Pitch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72" name="Text Box 29"/>
          <p:cNvSpPr txBox="1">
            <a:spLocks noChangeArrowheads="1"/>
          </p:cNvSpPr>
          <p:nvPr/>
        </p:nvSpPr>
        <p:spPr bwMode="auto">
          <a:xfrm>
            <a:off x="3954388" y="1124744"/>
            <a:ext cx="1409700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 dirty="0" err="1" smtClean="0">
                <a:cs typeface="Arial" charset="0"/>
              </a:rPr>
              <a:t>Mittagspause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73" name="Text Box 31"/>
          <p:cNvSpPr txBox="1">
            <a:spLocks noChangeArrowheads="1"/>
          </p:cNvSpPr>
          <p:nvPr/>
        </p:nvSpPr>
        <p:spPr bwMode="auto">
          <a:xfrm>
            <a:off x="6667568" y="3689268"/>
            <a:ext cx="2093912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Präsentation 2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74" name="Line 33"/>
          <p:cNvSpPr>
            <a:spLocks noChangeShapeType="1"/>
          </p:cNvSpPr>
          <p:nvPr/>
        </p:nvSpPr>
        <p:spPr bwMode="gray">
          <a:xfrm flipH="1" flipV="1">
            <a:off x="2513013" y="2774950"/>
            <a:ext cx="611187" cy="401638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75" name="Text Box 40"/>
          <p:cNvSpPr txBox="1">
            <a:spLocks noChangeArrowheads="1"/>
          </p:cNvSpPr>
          <p:nvPr/>
        </p:nvSpPr>
        <p:spPr bwMode="gray">
          <a:xfrm>
            <a:off x="2843808" y="2330417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dirty="0" smtClean="0">
                <a:cs typeface="Arial" charset="0"/>
              </a:rPr>
              <a:t>10:00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76" name="Text Box 41"/>
          <p:cNvSpPr txBox="1">
            <a:spLocks noChangeArrowheads="1"/>
          </p:cNvSpPr>
          <p:nvPr/>
        </p:nvSpPr>
        <p:spPr bwMode="gray">
          <a:xfrm>
            <a:off x="5565364" y="2465132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noProof="1" smtClean="0">
                <a:cs typeface="Arial" charset="0"/>
              </a:rPr>
              <a:t>1</a:t>
            </a:r>
            <a:r>
              <a:rPr lang="de-DE" sz="1200" b="1" dirty="0" smtClean="0">
                <a:cs typeface="Arial" charset="0"/>
              </a:rPr>
              <a:t>3:15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77" name="Text Box 42"/>
          <p:cNvSpPr txBox="1">
            <a:spLocks noChangeArrowheads="1"/>
          </p:cNvSpPr>
          <p:nvPr/>
        </p:nvSpPr>
        <p:spPr bwMode="auto">
          <a:xfrm>
            <a:off x="3131840" y="1340104"/>
            <a:ext cx="1412825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Präsentation 1</a:t>
            </a:r>
            <a:endParaRPr lang="de-DE" sz="1200" b="1" dirty="0">
              <a:cs typeface="Arial" charset="0"/>
            </a:endParaRPr>
          </a:p>
        </p:txBody>
      </p:sp>
      <p:sp>
        <p:nvSpPr>
          <p:cNvPr id="70678" name="Text Box 44"/>
          <p:cNvSpPr txBox="1">
            <a:spLocks noChangeArrowheads="1"/>
          </p:cNvSpPr>
          <p:nvPr/>
        </p:nvSpPr>
        <p:spPr bwMode="gray">
          <a:xfrm>
            <a:off x="5868144" y="4479624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dirty="0" smtClean="0">
                <a:cs typeface="Arial" charset="0"/>
              </a:rPr>
              <a:t>16</a:t>
            </a:r>
            <a:r>
              <a:rPr lang="de-DE" sz="1200" b="1" noProof="1" smtClean="0">
                <a:cs typeface="Arial" charset="0"/>
              </a:rPr>
              <a:t>:00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70679" name="Text Box 45"/>
          <p:cNvSpPr txBox="1">
            <a:spLocks noChangeArrowheads="1"/>
          </p:cNvSpPr>
          <p:nvPr/>
        </p:nvSpPr>
        <p:spPr bwMode="auto">
          <a:xfrm>
            <a:off x="4745434" y="4869160"/>
            <a:ext cx="3282950" cy="56569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103022" tIns="51512" rIns="103022" bIns="51512"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Feedback, </a:t>
            </a:r>
            <a:r>
              <a:rPr lang="de-DE" sz="1200" b="1" dirty="0" err="1" smtClean="0">
                <a:cs typeface="Arial" charset="0"/>
              </a:rPr>
              <a:t>Tips</a:t>
            </a:r>
            <a:r>
              <a:rPr lang="de-DE" sz="1200" b="1" dirty="0" smtClean="0">
                <a:cs typeface="Arial" charset="0"/>
              </a:rPr>
              <a:t> &amp; </a:t>
            </a:r>
            <a:r>
              <a:rPr lang="de-DE" sz="1200" b="1" dirty="0" err="1" smtClean="0">
                <a:cs typeface="Arial" charset="0"/>
              </a:rPr>
              <a:t>Tutorials</a:t>
            </a:r>
            <a:endParaRPr lang="de-DE" sz="1200" b="1" dirty="0">
              <a:cs typeface="Arial" charset="0"/>
            </a:endParaRPr>
          </a:p>
          <a:p>
            <a:pPr algn="l">
              <a:spcBef>
                <a:spcPct val="50000"/>
              </a:spcBef>
            </a:pPr>
            <a:r>
              <a:rPr lang="de-DE" sz="1200" b="1" dirty="0">
                <a:cs typeface="Arial" charset="0"/>
              </a:rPr>
              <a:t>        </a:t>
            </a:r>
          </a:p>
        </p:txBody>
      </p:sp>
      <p:sp>
        <p:nvSpPr>
          <p:cNvPr id="70680" name="Line 49"/>
          <p:cNvSpPr>
            <a:spLocks noChangeShapeType="1"/>
          </p:cNvSpPr>
          <p:nvPr/>
        </p:nvSpPr>
        <p:spPr bwMode="auto">
          <a:xfrm flipV="1">
            <a:off x="2970213" y="3860800"/>
            <a:ext cx="2935287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1" name="Line 50"/>
          <p:cNvSpPr>
            <a:spLocks noChangeShapeType="1"/>
          </p:cNvSpPr>
          <p:nvPr/>
        </p:nvSpPr>
        <p:spPr bwMode="auto">
          <a:xfrm>
            <a:off x="4459288" y="2366963"/>
            <a:ext cx="3175" cy="291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2" name="Line 51"/>
          <p:cNvSpPr>
            <a:spLocks noChangeShapeType="1"/>
          </p:cNvSpPr>
          <p:nvPr/>
        </p:nvSpPr>
        <p:spPr bwMode="auto">
          <a:xfrm flipH="1">
            <a:off x="3686175" y="2597150"/>
            <a:ext cx="1535113" cy="247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3" name="Line 52"/>
          <p:cNvSpPr>
            <a:spLocks noChangeShapeType="1"/>
          </p:cNvSpPr>
          <p:nvPr/>
        </p:nvSpPr>
        <p:spPr bwMode="auto">
          <a:xfrm flipH="1">
            <a:off x="3178175" y="3148013"/>
            <a:ext cx="2559050" cy="141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4" name="Line 53"/>
          <p:cNvSpPr>
            <a:spLocks noChangeShapeType="1"/>
          </p:cNvSpPr>
          <p:nvPr/>
        </p:nvSpPr>
        <p:spPr bwMode="auto">
          <a:xfrm flipH="1" flipV="1">
            <a:off x="3652838" y="2611438"/>
            <a:ext cx="1524000" cy="246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5" name="Line 54"/>
          <p:cNvSpPr>
            <a:spLocks noChangeShapeType="1"/>
          </p:cNvSpPr>
          <p:nvPr/>
        </p:nvSpPr>
        <p:spPr bwMode="auto">
          <a:xfrm>
            <a:off x="3124200" y="3176588"/>
            <a:ext cx="2581275" cy="140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0686" name="Oval 55"/>
          <p:cNvSpPr>
            <a:spLocks noChangeArrowheads="1"/>
          </p:cNvSpPr>
          <p:nvPr/>
        </p:nvSpPr>
        <p:spPr bwMode="gray">
          <a:xfrm>
            <a:off x="3209925" y="2582863"/>
            <a:ext cx="2459038" cy="2487612"/>
          </a:xfrm>
          <a:prstGeom prst="ellipse">
            <a:avLst/>
          </a:prstGeom>
          <a:solidFill>
            <a:schemeClr val="tx2"/>
          </a:solidFill>
          <a:ln w="9525" algn="ctr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de-DE"/>
          </a:p>
        </p:txBody>
      </p:sp>
      <p:sp>
        <p:nvSpPr>
          <p:cNvPr id="70687" name="Rectangle 23"/>
          <p:cNvSpPr>
            <a:spLocks noChangeArrowheads="1"/>
          </p:cNvSpPr>
          <p:nvPr/>
        </p:nvSpPr>
        <p:spPr bwMode="gray">
          <a:xfrm>
            <a:off x="3315206" y="3296344"/>
            <a:ext cx="2241550" cy="4206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46800" rIns="46800"/>
          <a:lstStyle/>
          <a:p>
            <a:pPr algn="ctr">
              <a:buClr>
                <a:schemeClr val="bg2"/>
              </a:buClr>
              <a:buSzPct val="120000"/>
              <a:buFont typeface="Wingdings" pitchFamily="2" charset="2"/>
              <a:buNone/>
            </a:pPr>
            <a:r>
              <a:rPr lang="de-DE" sz="2400" b="1" dirty="0" smtClean="0">
                <a:solidFill>
                  <a:schemeClr val="bg1"/>
                </a:solidFill>
                <a:cs typeface="Arial" charset="0"/>
              </a:rPr>
              <a:t>Case Study</a:t>
            </a:r>
          </a:p>
          <a:p>
            <a:pPr algn="ctr">
              <a:buClr>
                <a:schemeClr val="bg2"/>
              </a:buClr>
              <a:buSzPct val="120000"/>
              <a:buFont typeface="Wingdings" pitchFamily="2" charset="2"/>
              <a:buNone/>
            </a:pPr>
            <a:r>
              <a:rPr lang="de-DE" sz="2400" b="1" dirty="0" smtClean="0">
                <a:solidFill>
                  <a:schemeClr val="bg1"/>
                </a:solidFill>
                <a:cs typeface="Arial" charset="0"/>
              </a:rPr>
              <a:t>09.12.2011</a:t>
            </a:r>
            <a:endParaRPr lang="de-DE" sz="2400" b="1" noProof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0688" name="Line 66"/>
          <p:cNvSpPr>
            <a:spLocks noChangeShapeType="1"/>
          </p:cNvSpPr>
          <p:nvPr/>
        </p:nvSpPr>
        <p:spPr bwMode="gray">
          <a:xfrm flipH="1" flipV="1">
            <a:off x="2513012" y="2141872"/>
            <a:ext cx="834851" cy="71106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89" name="Line 67"/>
          <p:cNvSpPr>
            <a:spLocks noChangeShapeType="1"/>
          </p:cNvSpPr>
          <p:nvPr/>
        </p:nvSpPr>
        <p:spPr bwMode="gray">
          <a:xfrm flipH="1" flipV="1">
            <a:off x="3163427" y="1925154"/>
            <a:ext cx="312564" cy="798513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0" name="Line 68"/>
          <p:cNvSpPr>
            <a:spLocks noChangeShapeType="1"/>
          </p:cNvSpPr>
          <p:nvPr/>
        </p:nvSpPr>
        <p:spPr bwMode="gray">
          <a:xfrm flipH="1" flipV="1">
            <a:off x="4442732" y="1340103"/>
            <a:ext cx="14982" cy="1046951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1" name="Line 69"/>
          <p:cNvSpPr>
            <a:spLocks noChangeShapeType="1"/>
          </p:cNvSpPr>
          <p:nvPr/>
        </p:nvSpPr>
        <p:spPr bwMode="gray">
          <a:xfrm flipV="1">
            <a:off x="5364088" y="2190115"/>
            <a:ext cx="801120" cy="533551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2" name="Line 70"/>
          <p:cNvSpPr>
            <a:spLocks noChangeShapeType="1"/>
          </p:cNvSpPr>
          <p:nvPr/>
        </p:nvSpPr>
        <p:spPr bwMode="gray">
          <a:xfrm flipV="1">
            <a:off x="5953168" y="3846052"/>
            <a:ext cx="806836" cy="14996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3" name="Line 71"/>
          <p:cNvSpPr>
            <a:spLocks noChangeShapeType="1"/>
          </p:cNvSpPr>
          <p:nvPr/>
        </p:nvSpPr>
        <p:spPr bwMode="gray">
          <a:xfrm>
            <a:off x="5766640" y="4596228"/>
            <a:ext cx="789888" cy="415255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4" name="Line 72"/>
          <p:cNvSpPr>
            <a:spLocks noChangeShapeType="1"/>
          </p:cNvSpPr>
          <p:nvPr/>
        </p:nvSpPr>
        <p:spPr bwMode="gray">
          <a:xfrm>
            <a:off x="5508104" y="4869160"/>
            <a:ext cx="531820" cy="409278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7" name="Line 69"/>
          <p:cNvSpPr>
            <a:spLocks noChangeShapeType="1"/>
          </p:cNvSpPr>
          <p:nvPr/>
        </p:nvSpPr>
        <p:spPr bwMode="gray">
          <a:xfrm flipV="1">
            <a:off x="5254799" y="1913117"/>
            <a:ext cx="410989" cy="638144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0698" name="Text Box 30"/>
          <p:cNvSpPr txBox="1">
            <a:spLocks noChangeArrowheads="1"/>
          </p:cNvSpPr>
          <p:nvPr/>
        </p:nvSpPr>
        <p:spPr bwMode="auto">
          <a:xfrm>
            <a:off x="5364088" y="1772152"/>
            <a:ext cx="2825750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>
                <a:cs typeface="Arial" charset="0"/>
              </a:rPr>
              <a:t>Feedback</a:t>
            </a:r>
            <a:endParaRPr lang="de-DE" sz="1200" b="1" dirty="0"/>
          </a:p>
        </p:txBody>
      </p:sp>
      <p:sp>
        <p:nvSpPr>
          <p:cNvPr id="70700" name="Text Box 41"/>
          <p:cNvSpPr txBox="1">
            <a:spLocks noChangeArrowheads="1"/>
          </p:cNvSpPr>
          <p:nvPr/>
        </p:nvSpPr>
        <p:spPr bwMode="gray">
          <a:xfrm>
            <a:off x="4961536" y="2060848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noProof="1" smtClean="0">
                <a:cs typeface="Arial" charset="0"/>
              </a:rPr>
              <a:t>1</a:t>
            </a:r>
            <a:r>
              <a:rPr lang="de-DE" sz="1200" b="1" dirty="0" smtClean="0">
                <a:cs typeface="Arial" charset="0"/>
              </a:rPr>
              <a:t>3:00</a:t>
            </a:r>
            <a:endParaRPr lang="de-DE" sz="1200" b="1" noProof="1">
              <a:cs typeface="Arial" charset="0"/>
            </a:endParaRPr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2483768" y="1700144"/>
            <a:ext cx="1504081" cy="288696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3022" tIns="51512" rIns="103022" bIns="5151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200" b="1" dirty="0" smtClean="0">
                <a:cs typeface="Arial" charset="0"/>
              </a:rPr>
              <a:t>Consulting 1</a:t>
            </a:r>
            <a:endParaRPr lang="de-DE" sz="1200" b="1" dirty="0"/>
          </a:p>
        </p:txBody>
      </p:sp>
      <p:sp>
        <p:nvSpPr>
          <p:cNvPr id="43" name="Line 67"/>
          <p:cNvSpPr>
            <a:spLocks noChangeShapeType="1"/>
          </p:cNvSpPr>
          <p:nvPr/>
        </p:nvSpPr>
        <p:spPr bwMode="gray">
          <a:xfrm flipH="1" flipV="1">
            <a:off x="3652837" y="1556792"/>
            <a:ext cx="335011" cy="83460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4" name="Text Box 17"/>
          <p:cNvSpPr txBox="1">
            <a:spLocks noChangeArrowheads="1"/>
          </p:cNvSpPr>
          <p:nvPr/>
        </p:nvSpPr>
        <p:spPr bwMode="gray">
          <a:xfrm>
            <a:off x="3837172" y="1918564"/>
            <a:ext cx="59984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de-DE" sz="1200" b="1" noProof="1" smtClean="0">
                <a:cs typeface="Arial" charset="0"/>
              </a:rPr>
              <a:t>11:00</a:t>
            </a:r>
            <a:endParaRPr lang="de-DE" sz="1200" b="1" noProof="1">
              <a:cs typeface="Arial" charset="0"/>
            </a:endParaRPr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QPOBJECT" val="SlideMasterPage"/>
</p:tagLst>
</file>

<file path=ppt/theme/theme1.xml><?xml version="1.0" encoding="utf-8"?>
<a:theme xmlns:a="http://schemas.openxmlformats.org/drawingml/2006/main" name="blank">
  <a:themeElements>
    <a:clrScheme name="Standarddesign 1">
      <a:dk1>
        <a:srgbClr val="000000"/>
      </a:dk1>
      <a:lt1>
        <a:srgbClr val="FFFFFF"/>
      </a:lt1>
      <a:dk2>
        <a:srgbClr val="8B8C8F"/>
      </a:dk2>
      <a:lt2>
        <a:srgbClr val="C5C6C6"/>
      </a:lt2>
      <a:accent1>
        <a:srgbClr val="4D4F53"/>
      </a:accent1>
      <a:accent2>
        <a:srgbClr val="B49602"/>
      </a:accent2>
      <a:accent3>
        <a:srgbClr val="FFFFFF"/>
      </a:accent3>
      <a:accent4>
        <a:srgbClr val="000000"/>
      </a:accent4>
      <a:accent5>
        <a:srgbClr val="B2B2B3"/>
      </a:accent5>
      <a:accent6>
        <a:srgbClr val="A38702"/>
      </a:accent6>
      <a:hlink>
        <a:srgbClr val="006037"/>
      </a:hlink>
      <a:folHlink>
        <a:srgbClr val="FF6600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rebuchet MS" pitchFamily="-10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rebuchet MS" pitchFamily="-100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8B8C8F"/>
        </a:dk2>
        <a:lt2>
          <a:srgbClr val="C5C6C6"/>
        </a:lt2>
        <a:accent1>
          <a:srgbClr val="4D4F53"/>
        </a:accent1>
        <a:accent2>
          <a:srgbClr val="B49602"/>
        </a:accent2>
        <a:accent3>
          <a:srgbClr val="FFFFFF"/>
        </a:accent3>
        <a:accent4>
          <a:srgbClr val="000000"/>
        </a:accent4>
        <a:accent5>
          <a:srgbClr val="B2B2B3"/>
        </a:accent5>
        <a:accent6>
          <a:srgbClr val="A38702"/>
        </a:accent6>
        <a:hlink>
          <a:srgbClr val="006037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43</Words>
  <Application>Microsoft Office PowerPoint</Application>
  <PresentationFormat>Bildschirmpräsentation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blank</vt:lpstr>
      <vt:lpstr>Folie 1</vt:lpstr>
    </vt:vector>
  </TitlesOfParts>
  <Company>Cirquent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ECKERV</dc:creator>
  <cp:lastModifiedBy>schornstein</cp:lastModifiedBy>
  <cp:revision>63</cp:revision>
  <dcterms:created xsi:type="dcterms:W3CDTF">2011-05-18T10:21:59Z</dcterms:created>
  <dcterms:modified xsi:type="dcterms:W3CDTF">2011-10-10T06:48:37Z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qInformationType">
    <vt:lpwstr>Working Standard</vt:lpwstr>
  </property>
  <property fmtid="{D5CDD505-2E9C-101B-9397-08002B2CF9AE}" pid="3" name="CqVitality">
    <vt:lpwstr/>
  </property>
  <property fmtid="{D5CDD505-2E9C-101B-9397-08002B2CF9AE}" pid="4" name="CqDisclosureRange">
    <vt:lpwstr/>
  </property>
  <property fmtid="{D5CDD505-2E9C-101B-9397-08002B2CF9AE}" pid="5" name="CqDisclosureRangeStamp">
    <vt:lpwstr/>
  </property>
  <property fmtid="{D5CDD505-2E9C-101B-9397-08002B2CF9AE}" pid="6" name="CqDisclosureRangeLimitation">
    <vt:lpwstr/>
  </property>
  <property fmtid="{D5CDD505-2E9C-101B-9397-08002B2CF9AE}" pid="7" name="CqOwner">
    <vt:lpwstr>TSCHOS</vt:lpwstr>
  </property>
  <property fmtid="{D5CDD505-2E9C-101B-9397-08002B2CF9AE}" pid="8" name="CqDepartment">
    <vt:lpwstr/>
  </property>
  <property fmtid="{D5CDD505-2E9C-101B-9397-08002B2CF9AE}" pid="9" name="CqCompanyOwner">
    <vt:lpwstr>Cirquent</vt:lpwstr>
  </property>
  <property fmtid="{D5CDD505-2E9C-101B-9397-08002B2CF9AE}" pid="10" name="CqChecksum">
    <vt:lpwstr>437ADC9FED9B4CA280217DCBBDDC0314</vt:lpwstr>
  </property>
</Properties>
</file>