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025" autoAdjust="0"/>
    <p:restoredTop sz="70408" autoAdjust="0"/>
  </p:normalViewPr>
  <p:slideViewPr>
    <p:cSldViewPr snapToGrid="0">
      <p:cViewPr varScale="1">
        <p:scale>
          <a:sx n="92" d="100"/>
          <a:sy n="92" d="100"/>
        </p:scale>
        <p:origin x="1140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4FCAFAD-6380-4854-BF93-4B3AD6DFBBD9}" type="datetimeFigureOut">
              <a:rPr lang="de-DE" smtClean="0"/>
              <a:t>08.01.2020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F0C998A-24B4-4B16-A68D-352FBA3524A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725771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51963" indent="-251963">
              <a:lnSpc>
                <a:spcPct val="107000"/>
              </a:lnSpc>
              <a:buFont typeface="Times New Roman" panose="02020603050405020304" pitchFamily="18" charset="0"/>
              <a:buChar char="-"/>
              <a:tabLst>
                <a:tab pos="335951" algn="l"/>
              </a:tabLst>
            </a:pPr>
            <a:endParaRPr lang="de-DE" sz="1200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0C998A-24B4-4B16-A68D-352FBA3524AC}" type="slidenum">
              <a:rPr lang="de-DE" smtClean="0"/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800125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0C998A-24B4-4B16-A68D-352FBA3524AC}" type="slidenum">
              <a:rPr lang="de-DE" smtClean="0"/>
              <a:t>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262184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8EC52-E38B-4AE6-AE9F-AB3E9BBF7458}" type="datetimeFigureOut">
              <a:rPr lang="de-DE" smtClean="0"/>
              <a:t>08.01.2020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20FA09-697A-484B-8B36-928EDC4299A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375651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8EC52-E38B-4AE6-AE9F-AB3E9BBF7458}" type="datetimeFigureOut">
              <a:rPr lang="de-DE" smtClean="0"/>
              <a:t>08.01.2020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20FA09-697A-484B-8B36-928EDC4299A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263181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8EC52-E38B-4AE6-AE9F-AB3E9BBF7458}" type="datetimeFigureOut">
              <a:rPr lang="de-DE" smtClean="0"/>
              <a:t>08.01.2020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20FA09-697A-484B-8B36-928EDC4299A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498973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8EC52-E38B-4AE6-AE9F-AB3E9BBF7458}" type="datetimeFigureOut">
              <a:rPr lang="de-DE" smtClean="0"/>
              <a:t>08.01.2020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20FA09-697A-484B-8B36-928EDC4299A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600652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8EC52-E38B-4AE6-AE9F-AB3E9BBF7458}" type="datetimeFigureOut">
              <a:rPr lang="de-DE" smtClean="0"/>
              <a:t>08.01.2020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20FA09-697A-484B-8B36-928EDC4299A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486600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8EC52-E38B-4AE6-AE9F-AB3E9BBF7458}" type="datetimeFigureOut">
              <a:rPr lang="de-DE" smtClean="0"/>
              <a:t>08.01.2020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20FA09-697A-484B-8B36-928EDC4299A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38204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8EC52-E38B-4AE6-AE9F-AB3E9BBF7458}" type="datetimeFigureOut">
              <a:rPr lang="de-DE" smtClean="0"/>
              <a:t>08.01.2020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20FA09-697A-484B-8B36-928EDC4299A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161536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8EC52-E38B-4AE6-AE9F-AB3E9BBF7458}" type="datetimeFigureOut">
              <a:rPr lang="de-DE" smtClean="0"/>
              <a:t>08.01.2020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20FA09-697A-484B-8B36-928EDC4299A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930909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8EC52-E38B-4AE6-AE9F-AB3E9BBF7458}" type="datetimeFigureOut">
              <a:rPr lang="de-DE" smtClean="0"/>
              <a:t>08.01.2020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20FA09-697A-484B-8B36-928EDC4299A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369971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8EC52-E38B-4AE6-AE9F-AB3E9BBF7458}" type="datetimeFigureOut">
              <a:rPr lang="de-DE" smtClean="0"/>
              <a:t>08.01.2020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20FA09-697A-484B-8B36-928EDC4299A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160805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8EC52-E38B-4AE6-AE9F-AB3E9BBF7458}" type="datetimeFigureOut">
              <a:rPr lang="de-DE" smtClean="0"/>
              <a:t>08.01.2020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20FA09-697A-484B-8B36-928EDC4299A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10534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38EC52-E38B-4AE6-AE9F-AB3E9BBF7458}" type="datetimeFigureOut">
              <a:rPr lang="de-DE" smtClean="0"/>
              <a:t>08.01.2020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20FA09-697A-484B-8B36-928EDC4299A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037895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706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464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4400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6852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Grafik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7856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Grafik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4730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Grafik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1852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</Words>
  <Application>Microsoft Office PowerPoint</Application>
  <PresentationFormat>Breitbild</PresentationFormat>
  <Paragraphs>2</Paragraphs>
  <Slides>7</Slides>
  <Notes>2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7</vt:i4>
      </vt:variant>
    </vt:vector>
  </HeadingPairs>
  <TitlesOfParts>
    <vt:vector size="12" baseType="lpstr">
      <vt:lpstr>Arial</vt:lpstr>
      <vt:lpstr>Calibri</vt:lpstr>
      <vt:lpstr>Calibri Light</vt:lpstr>
      <vt:lpstr>Times New Roman</vt:lpstr>
      <vt:lpstr>Office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>Georg-August-Universität Göttingen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Böttcher, Michaela</dc:creator>
  <cp:lastModifiedBy>Böttcher, Michaela</cp:lastModifiedBy>
  <cp:revision>5</cp:revision>
  <dcterms:created xsi:type="dcterms:W3CDTF">2020-01-07T18:01:09Z</dcterms:created>
  <dcterms:modified xsi:type="dcterms:W3CDTF">2020-01-08T15:45:08Z</dcterms:modified>
</cp:coreProperties>
</file>