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336"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4624"/>
  </p:normalViewPr>
  <p:slideViewPr>
    <p:cSldViewPr snapToGrid="0" snapToObjects="1">
      <p:cViewPr varScale="1">
        <p:scale>
          <a:sx n="118" d="100"/>
          <a:sy n="118" d="100"/>
        </p:scale>
        <p:origin x="1480"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40FFCB9-C90D-BD4C-A17F-90CF10914041}" type="datetimeFigureOut">
              <a:rPr lang="en-US" smtClean="0"/>
              <a:t>4/13/20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68541A-AAB1-BF48-9076-CBE64DE9F015}" type="slidenum">
              <a:rPr lang="en-US" smtClean="0"/>
              <a:t>‹#›</a:t>
            </a:fld>
            <a:endParaRPr lang="en-US"/>
          </a:p>
        </p:txBody>
      </p:sp>
    </p:spTree>
    <p:extLst>
      <p:ext uri="{BB962C8B-B14F-4D97-AF65-F5344CB8AC3E}">
        <p14:creationId xmlns:p14="http://schemas.microsoft.com/office/powerpoint/2010/main" val="40954830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5"/>
          </p:nvPr>
        </p:nvSpPr>
        <p:spPr/>
        <p:txBody>
          <a:bodyPr/>
          <a:lstStyle/>
          <a:p>
            <a:fld id="{85A2B3C4-1BFA-9546-B6E2-768A313E9404}" type="slidenum">
              <a:rPr lang="en-US" smtClean="0"/>
              <a:t>1</a:t>
            </a:fld>
            <a:endParaRPr lang="en-US"/>
          </a:p>
        </p:txBody>
      </p:sp>
    </p:spTree>
    <p:extLst>
      <p:ext uri="{BB962C8B-B14F-4D97-AF65-F5344CB8AC3E}">
        <p14:creationId xmlns:p14="http://schemas.microsoft.com/office/powerpoint/2010/main" val="13515564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GB"/>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3F5C3A13-8637-B346-B522-5F616AE1C397}" type="datetimeFigureOut">
              <a:rPr lang="en-US" smtClean="0"/>
              <a:t>4/13/20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4E7D7D-3B1D-404F-A03A-EF87758978AE}" type="slidenum">
              <a:rPr lang="en-US" smtClean="0"/>
              <a:t>‹#›</a:t>
            </a:fld>
            <a:endParaRPr lang="en-US"/>
          </a:p>
        </p:txBody>
      </p:sp>
    </p:spTree>
    <p:extLst>
      <p:ext uri="{BB962C8B-B14F-4D97-AF65-F5344CB8AC3E}">
        <p14:creationId xmlns:p14="http://schemas.microsoft.com/office/powerpoint/2010/main" val="23580522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3F5C3A13-8637-B346-B522-5F616AE1C397}" type="datetimeFigureOut">
              <a:rPr lang="en-US" smtClean="0"/>
              <a:t>4/13/20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4E7D7D-3B1D-404F-A03A-EF87758978AE}" type="slidenum">
              <a:rPr lang="en-US" smtClean="0"/>
              <a:t>‹#›</a:t>
            </a:fld>
            <a:endParaRPr lang="en-US"/>
          </a:p>
        </p:txBody>
      </p:sp>
    </p:spTree>
    <p:extLst>
      <p:ext uri="{BB962C8B-B14F-4D97-AF65-F5344CB8AC3E}">
        <p14:creationId xmlns:p14="http://schemas.microsoft.com/office/powerpoint/2010/main" val="39731784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3F5C3A13-8637-B346-B522-5F616AE1C397}" type="datetimeFigureOut">
              <a:rPr lang="en-US" smtClean="0"/>
              <a:t>4/13/20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4E7D7D-3B1D-404F-A03A-EF87758978AE}" type="slidenum">
              <a:rPr lang="en-US" smtClean="0"/>
              <a:t>‹#›</a:t>
            </a:fld>
            <a:endParaRPr lang="en-US"/>
          </a:p>
        </p:txBody>
      </p:sp>
    </p:spTree>
    <p:extLst>
      <p:ext uri="{BB962C8B-B14F-4D97-AF65-F5344CB8AC3E}">
        <p14:creationId xmlns:p14="http://schemas.microsoft.com/office/powerpoint/2010/main" val="5579873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3F5C3A13-8637-B346-B522-5F616AE1C397}" type="datetimeFigureOut">
              <a:rPr lang="en-US" smtClean="0"/>
              <a:t>4/13/20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4E7D7D-3B1D-404F-A03A-EF87758978AE}" type="slidenum">
              <a:rPr lang="en-US" smtClean="0"/>
              <a:t>‹#›</a:t>
            </a:fld>
            <a:endParaRPr lang="en-US"/>
          </a:p>
        </p:txBody>
      </p:sp>
    </p:spTree>
    <p:extLst>
      <p:ext uri="{BB962C8B-B14F-4D97-AF65-F5344CB8AC3E}">
        <p14:creationId xmlns:p14="http://schemas.microsoft.com/office/powerpoint/2010/main" val="16715882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GB"/>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3F5C3A13-8637-B346-B522-5F616AE1C397}" type="datetimeFigureOut">
              <a:rPr lang="en-US" smtClean="0"/>
              <a:t>4/13/20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4E7D7D-3B1D-404F-A03A-EF87758978AE}" type="slidenum">
              <a:rPr lang="en-US" smtClean="0"/>
              <a:t>‹#›</a:t>
            </a:fld>
            <a:endParaRPr lang="en-US"/>
          </a:p>
        </p:txBody>
      </p:sp>
    </p:spTree>
    <p:extLst>
      <p:ext uri="{BB962C8B-B14F-4D97-AF65-F5344CB8AC3E}">
        <p14:creationId xmlns:p14="http://schemas.microsoft.com/office/powerpoint/2010/main" val="18257544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3F5C3A13-8637-B346-B522-5F616AE1C397}" type="datetimeFigureOut">
              <a:rPr lang="en-US" smtClean="0"/>
              <a:t>4/13/20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4E7D7D-3B1D-404F-A03A-EF87758978AE}" type="slidenum">
              <a:rPr lang="en-US" smtClean="0"/>
              <a:t>‹#›</a:t>
            </a:fld>
            <a:endParaRPr lang="en-US"/>
          </a:p>
        </p:txBody>
      </p:sp>
    </p:spTree>
    <p:extLst>
      <p:ext uri="{BB962C8B-B14F-4D97-AF65-F5344CB8AC3E}">
        <p14:creationId xmlns:p14="http://schemas.microsoft.com/office/powerpoint/2010/main" val="40406256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GB"/>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3F5C3A13-8637-B346-B522-5F616AE1C397}" type="datetimeFigureOut">
              <a:rPr lang="en-US" smtClean="0"/>
              <a:t>4/13/20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4E7D7D-3B1D-404F-A03A-EF87758978AE}" type="slidenum">
              <a:rPr lang="en-US" smtClean="0"/>
              <a:t>‹#›</a:t>
            </a:fld>
            <a:endParaRPr lang="en-US"/>
          </a:p>
        </p:txBody>
      </p:sp>
    </p:spTree>
    <p:extLst>
      <p:ext uri="{BB962C8B-B14F-4D97-AF65-F5344CB8AC3E}">
        <p14:creationId xmlns:p14="http://schemas.microsoft.com/office/powerpoint/2010/main" val="4642538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3F5C3A13-8637-B346-B522-5F616AE1C397}" type="datetimeFigureOut">
              <a:rPr lang="en-US" smtClean="0"/>
              <a:t>4/13/20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4E7D7D-3B1D-404F-A03A-EF87758978AE}" type="slidenum">
              <a:rPr lang="en-US" smtClean="0"/>
              <a:t>‹#›</a:t>
            </a:fld>
            <a:endParaRPr lang="en-US"/>
          </a:p>
        </p:txBody>
      </p:sp>
    </p:spTree>
    <p:extLst>
      <p:ext uri="{BB962C8B-B14F-4D97-AF65-F5344CB8AC3E}">
        <p14:creationId xmlns:p14="http://schemas.microsoft.com/office/powerpoint/2010/main" val="2804152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5C3A13-8637-B346-B522-5F616AE1C397}" type="datetimeFigureOut">
              <a:rPr lang="en-US" smtClean="0"/>
              <a:t>4/13/20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4E7D7D-3B1D-404F-A03A-EF87758978AE}" type="slidenum">
              <a:rPr lang="en-US" smtClean="0"/>
              <a:t>‹#›</a:t>
            </a:fld>
            <a:endParaRPr lang="en-US"/>
          </a:p>
        </p:txBody>
      </p:sp>
    </p:spTree>
    <p:extLst>
      <p:ext uri="{BB962C8B-B14F-4D97-AF65-F5344CB8AC3E}">
        <p14:creationId xmlns:p14="http://schemas.microsoft.com/office/powerpoint/2010/main" val="15139686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GB"/>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3F5C3A13-8637-B346-B522-5F616AE1C397}" type="datetimeFigureOut">
              <a:rPr lang="en-US" smtClean="0"/>
              <a:t>4/13/20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4E7D7D-3B1D-404F-A03A-EF87758978AE}" type="slidenum">
              <a:rPr lang="en-US" smtClean="0"/>
              <a:t>‹#›</a:t>
            </a:fld>
            <a:endParaRPr lang="en-US"/>
          </a:p>
        </p:txBody>
      </p:sp>
    </p:spTree>
    <p:extLst>
      <p:ext uri="{BB962C8B-B14F-4D97-AF65-F5344CB8AC3E}">
        <p14:creationId xmlns:p14="http://schemas.microsoft.com/office/powerpoint/2010/main" val="39522643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3F5C3A13-8637-B346-B522-5F616AE1C397}" type="datetimeFigureOut">
              <a:rPr lang="en-US" smtClean="0"/>
              <a:t>4/13/20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4E7D7D-3B1D-404F-A03A-EF87758978AE}" type="slidenum">
              <a:rPr lang="en-US" smtClean="0"/>
              <a:t>‹#›</a:t>
            </a:fld>
            <a:endParaRPr lang="en-US"/>
          </a:p>
        </p:txBody>
      </p:sp>
    </p:spTree>
    <p:extLst>
      <p:ext uri="{BB962C8B-B14F-4D97-AF65-F5344CB8AC3E}">
        <p14:creationId xmlns:p14="http://schemas.microsoft.com/office/powerpoint/2010/main" val="28040426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5C3A13-8637-B346-B522-5F616AE1C397}" type="datetimeFigureOut">
              <a:rPr lang="en-US" smtClean="0"/>
              <a:t>4/13/20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4E7D7D-3B1D-404F-A03A-EF87758978AE}" type="slidenum">
              <a:rPr lang="en-US" smtClean="0"/>
              <a:t>‹#›</a:t>
            </a:fld>
            <a:endParaRPr lang="en-US"/>
          </a:p>
        </p:txBody>
      </p:sp>
    </p:spTree>
    <p:extLst>
      <p:ext uri="{BB962C8B-B14F-4D97-AF65-F5344CB8AC3E}">
        <p14:creationId xmlns:p14="http://schemas.microsoft.com/office/powerpoint/2010/main" val="34736608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88A6D69-E862-42BB-A8BE-12106C13CA5C}"/>
              </a:ext>
            </a:extLst>
          </p:cNvPr>
          <p:cNvSpPr>
            <a:spLocks noGrp="1"/>
          </p:cNvSpPr>
          <p:nvPr>
            <p:ph type="title"/>
          </p:nvPr>
        </p:nvSpPr>
        <p:spPr>
          <a:xfrm>
            <a:off x="457200" y="-5070"/>
            <a:ext cx="8229600" cy="1143000"/>
          </a:xfrm>
        </p:spPr>
        <p:txBody>
          <a:bodyPr>
            <a:normAutofit/>
          </a:bodyPr>
          <a:lstStyle/>
          <a:p>
            <a:r>
              <a:rPr lang="de-DE" dirty="0"/>
              <a:t>Terms </a:t>
            </a:r>
            <a:r>
              <a:rPr lang="de-DE" dirty="0" err="1"/>
              <a:t>of</a:t>
            </a:r>
            <a:r>
              <a:rPr lang="de-DE" dirty="0"/>
              <a:t> </a:t>
            </a:r>
            <a:r>
              <a:rPr lang="de-DE" dirty="0" err="1"/>
              <a:t>use</a:t>
            </a:r>
            <a:r>
              <a:rPr lang="de-DE" dirty="0"/>
              <a:t>/</a:t>
            </a:r>
            <a:r>
              <a:rPr lang="de-DE" dirty="0" err="1"/>
              <a:t>disclaimer</a:t>
            </a:r>
            <a:endParaRPr lang="de-DE" dirty="0"/>
          </a:p>
        </p:txBody>
      </p:sp>
      <p:sp>
        <p:nvSpPr>
          <p:cNvPr id="3" name="Inhaltsplatzhalter 2">
            <a:extLst>
              <a:ext uri="{FF2B5EF4-FFF2-40B4-BE49-F238E27FC236}">
                <a16:creationId xmlns:a16="http://schemas.microsoft.com/office/drawing/2014/main" id="{0881DD84-E655-4E56-9E4B-6BF25EFB198A}"/>
              </a:ext>
            </a:extLst>
          </p:cNvPr>
          <p:cNvSpPr>
            <a:spLocks noGrp="1"/>
          </p:cNvSpPr>
          <p:nvPr>
            <p:ph idx="1"/>
          </p:nvPr>
        </p:nvSpPr>
        <p:spPr>
          <a:xfrm>
            <a:off x="0" y="1118796"/>
            <a:ext cx="9144000" cy="5237554"/>
          </a:xfrm>
          <a:solidFill>
            <a:schemeClr val="bg1"/>
          </a:solidFill>
        </p:spPr>
        <p:txBody>
          <a:bodyPr>
            <a:normAutofit fontScale="62500" lnSpcReduction="20000"/>
          </a:bodyPr>
          <a:lstStyle/>
          <a:p>
            <a:pPr>
              <a:spcAft>
                <a:spcPts val="600"/>
              </a:spcAft>
              <a:buFont typeface="Arial" panose="020B0604020202020204" pitchFamily="34" charset="0"/>
              <a:buChar char="•"/>
            </a:pPr>
            <a:r>
              <a:rPr lang="en-US" altLang="de-DE" dirty="0"/>
              <a:t>The materials (slides and videos) are only available to registered students of the course via a non-public portal.</a:t>
            </a:r>
          </a:p>
          <a:p>
            <a:pPr>
              <a:spcAft>
                <a:spcPts val="600"/>
              </a:spcAft>
              <a:buFont typeface="Arial" panose="020B0604020202020204" pitchFamily="34" charset="0"/>
              <a:buChar char="•"/>
            </a:pPr>
            <a:r>
              <a:rPr lang="en-US" altLang="de-DE" dirty="0"/>
              <a:t>Access is restricted to the summer semester 2020.</a:t>
            </a:r>
          </a:p>
          <a:p>
            <a:pPr>
              <a:spcAft>
                <a:spcPts val="600"/>
              </a:spcAft>
              <a:buFont typeface="Arial" panose="020B0604020202020204" pitchFamily="34" charset="0"/>
              <a:buChar char="•"/>
            </a:pPr>
            <a:r>
              <a:rPr lang="en-US" altLang="de-DE" dirty="0"/>
              <a:t>It is not permitted to make audio or video recordings, not even in part.</a:t>
            </a:r>
          </a:p>
          <a:p>
            <a:pPr>
              <a:spcAft>
                <a:spcPts val="600"/>
              </a:spcAft>
              <a:buFont typeface="Arial" panose="020B0604020202020204" pitchFamily="34" charset="0"/>
              <a:buChar char="•"/>
            </a:pPr>
            <a:r>
              <a:rPr lang="en-US" altLang="de-DE" dirty="0"/>
              <a:t>The data or parts thereof may not be deposited or passed on to other servers, cloud computing services, paper copies, other printed works, CD-ROMs or other data storage devices.</a:t>
            </a:r>
          </a:p>
          <a:p>
            <a:pPr>
              <a:spcAft>
                <a:spcPts val="600"/>
              </a:spcAft>
              <a:buFont typeface="Arial" panose="020B0604020202020204" pitchFamily="34" charset="0"/>
              <a:buChar char="•"/>
            </a:pPr>
            <a:r>
              <a:rPr lang="en-US" altLang="de-DE" dirty="0"/>
              <a:t>The videos may not be made available to third parties or to the public.</a:t>
            </a:r>
          </a:p>
          <a:p>
            <a:pPr>
              <a:spcAft>
                <a:spcPts val="600"/>
              </a:spcAft>
              <a:buFont typeface="Arial" panose="020B0604020202020204" pitchFamily="34" charset="0"/>
              <a:buChar char="•"/>
            </a:pPr>
            <a:r>
              <a:rPr lang="en-US" altLang="de-DE" dirty="0"/>
              <a:t>All rights to the content of the eLearning materials are held by the author or, according to the source information, by the respective copyright holders. </a:t>
            </a:r>
          </a:p>
          <a:p>
            <a:pPr>
              <a:spcAft>
                <a:spcPts val="600"/>
              </a:spcAft>
              <a:buFont typeface="Arial" panose="020B0604020202020204" pitchFamily="34" charset="0"/>
              <a:buChar char="•"/>
            </a:pPr>
            <a:r>
              <a:rPr lang="en-US" altLang="de-DE" dirty="0"/>
              <a:t>The materials (images, texts, videos, HTML code, etc.) may not be published, reproduced or used in any other way, even in modified form, without the explicit written permission of the author or copyright holder.</a:t>
            </a:r>
          </a:p>
          <a:p>
            <a:pPr>
              <a:spcAft>
                <a:spcPts val="600"/>
              </a:spcAft>
              <a:buFont typeface="Arial" panose="020B0604020202020204" pitchFamily="34" charset="0"/>
              <a:buChar char="•"/>
            </a:pPr>
            <a:r>
              <a:rPr lang="en-US" altLang="de-DE" dirty="0"/>
              <a:t>Users of the materials are only entitled to use them alone or with other participants of the course. Demonstration, copying, recording, streaming or other forms of distribution without written permission of the author is a violation of the terms of use.</a:t>
            </a:r>
          </a:p>
          <a:p>
            <a:pPr>
              <a:spcAft>
                <a:spcPts val="600"/>
              </a:spcAft>
              <a:buFont typeface="Arial" panose="020B0604020202020204" pitchFamily="34" charset="0"/>
              <a:buChar char="•"/>
            </a:pPr>
            <a:r>
              <a:rPr lang="en-US" altLang="de-DE" b="1" dirty="0"/>
              <a:t>Use and playback of the materials is considered as agreement to these terms of use!</a:t>
            </a:r>
            <a:endParaRPr lang="de-DE" dirty="0"/>
          </a:p>
        </p:txBody>
      </p:sp>
      <p:sp>
        <p:nvSpPr>
          <p:cNvPr id="4" name="Datumsplatzhalter 3">
            <a:extLst>
              <a:ext uri="{FF2B5EF4-FFF2-40B4-BE49-F238E27FC236}">
                <a16:creationId xmlns:a16="http://schemas.microsoft.com/office/drawing/2014/main" id="{3A485564-B411-4935-B264-3DEBBBA9FFB7}"/>
              </a:ext>
            </a:extLst>
          </p:cNvPr>
          <p:cNvSpPr>
            <a:spLocks noGrp="1"/>
          </p:cNvSpPr>
          <p:nvPr>
            <p:ph type="dt" sz="half" idx="10"/>
          </p:nvPr>
        </p:nvSpPr>
        <p:spPr/>
        <p:txBody>
          <a:bodyPr/>
          <a:lstStyle/>
          <a:p>
            <a:r>
              <a:rPr lang="de-DE"/>
              <a:t>L04</a:t>
            </a:r>
            <a:endParaRPr lang="en-US"/>
          </a:p>
        </p:txBody>
      </p:sp>
      <p:sp>
        <p:nvSpPr>
          <p:cNvPr id="5" name="Fußzeilenplatzhalter 4">
            <a:extLst>
              <a:ext uri="{FF2B5EF4-FFF2-40B4-BE49-F238E27FC236}">
                <a16:creationId xmlns:a16="http://schemas.microsoft.com/office/drawing/2014/main" id="{F0684277-A336-44B0-9720-90FB20D949BB}"/>
              </a:ext>
            </a:extLst>
          </p:cNvPr>
          <p:cNvSpPr>
            <a:spLocks noGrp="1"/>
          </p:cNvSpPr>
          <p:nvPr>
            <p:ph type="ftr" sz="quarter" idx="11"/>
          </p:nvPr>
        </p:nvSpPr>
        <p:spPr/>
        <p:txBody>
          <a:bodyPr/>
          <a:lstStyle/>
          <a:p>
            <a:r>
              <a:rPr lang="en-US"/>
              <a:t>Micro- and Nanofluidics, Sarah Köster, Georg-August-Universität Göttingen</a:t>
            </a:r>
          </a:p>
        </p:txBody>
      </p:sp>
      <p:sp>
        <p:nvSpPr>
          <p:cNvPr id="6" name="Foliennummernplatzhalter 5">
            <a:extLst>
              <a:ext uri="{FF2B5EF4-FFF2-40B4-BE49-F238E27FC236}">
                <a16:creationId xmlns:a16="http://schemas.microsoft.com/office/drawing/2014/main" id="{9BBF891D-C3F0-4D91-B789-BFE80C3B3DEB}"/>
              </a:ext>
            </a:extLst>
          </p:cNvPr>
          <p:cNvSpPr>
            <a:spLocks noGrp="1"/>
          </p:cNvSpPr>
          <p:nvPr>
            <p:ph type="sldNum" sz="quarter" idx="12"/>
          </p:nvPr>
        </p:nvSpPr>
        <p:spPr/>
        <p:txBody>
          <a:bodyPr/>
          <a:lstStyle/>
          <a:p>
            <a:fld id="{CF793A06-85D0-884C-B7F6-864712C7002E}" type="slidenum">
              <a:rPr lang="en-US" smtClean="0"/>
              <a:t>1</a:t>
            </a:fld>
            <a:endParaRPr lang="en-US"/>
          </a:p>
        </p:txBody>
      </p:sp>
    </p:spTree>
    <p:extLst>
      <p:ext uri="{BB962C8B-B14F-4D97-AF65-F5344CB8AC3E}">
        <p14:creationId xmlns:p14="http://schemas.microsoft.com/office/powerpoint/2010/main" val="363569604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246</Words>
  <Application>Microsoft Macintosh PowerPoint</Application>
  <PresentationFormat>On-screen Show (4:3)</PresentationFormat>
  <Paragraphs>14</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Terms of use/disclaimer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Terms of use/disclaimer</dc:title>
  <dc:creator>Sarah Köster</dc:creator>
  <cp:lastModifiedBy>Sarah Köster</cp:lastModifiedBy>
  <cp:revision>1</cp:revision>
  <dcterms:created xsi:type="dcterms:W3CDTF">2020-04-13T18:20:20Z</dcterms:created>
  <dcterms:modified xsi:type="dcterms:W3CDTF">2020-04-13T18:20:49Z</dcterms:modified>
</cp:coreProperties>
</file>