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
  </p:notesMasterIdLst>
  <p:handoutMasterIdLst>
    <p:handoutMasterId r:id="rId4"/>
  </p:handoutMasterIdLst>
  <p:sldIdLst>
    <p:sldId id="262" r:id="rId2"/>
  </p:sldIdLst>
  <p:sldSz cx="13004800" cy="9753600"/>
  <p:notesSz cx="13004800" cy="9753600"/>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
          <p15:clr>
            <a:srgbClr val="A4A3A4"/>
          </p15:clr>
        </p15:guide>
        <p15:guide id="2" pos="73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4F0"/>
    <a:srgbClr val="F4F2EA"/>
    <a:srgbClr val="4F334E"/>
    <a:srgbClr val="8390FF"/>
    <a:srgbClr val="948B6C"/>
    <a:srgbClr val="FBC1E8"/>
    <a:srgbClr val="0F96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55" autoAdjust="0"/>
    <p:restoredTop sz="94186" autoAdjust="0"/>
  </p:normalViewPr>
  <p:slideViewPr>
    <p:cSldViewPr>
      <p:cViewPr varScale="1">
        <p:scale>
          <a:sx n="76" d="100"/>
          <a:sy n="76" d="100"/>
        </p:scale>
        <p:origin x="2112" y="114"/>
      </p:cViewPr>
      <p:guideLst>
        <p:guide orient="horz" pos="288"/>
        <p:guide pos="736"/>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7366000" y="0"/>
            <a:ext cx="5635625" cy="487363"/>
          </a:xfrm>
          <a:prstGeom prst="rect">
            <a:avLst/>
          </a:prstGeom>
        </p:spPr>
        <p:txBody>
          <a:bodyPr vert="horz" lIns="91440" tIns="45720" rIns="91440" bIns="45720" rtlCol="0"/>
          <a:lstStyle>
            <a:lvl1pPr algn="r">
              <a:defRPr sz="1200"/>
            </a:lvl1pPr>
          </a:lstStyle>
          <a:p>
            <a:fld id="{442DDC49-609A-3B44-A1C6-133788245302}" type="datetime1">
              <a:rPr lang="de-DE" smtClean="0"/>
              <a:pPr/>
              <a:t>15.10.2021</a:t>
            </a:fld>
            <a:endParaRPr lang="de-DE"/>
          </a:p>
        </p:txBody>
      </p:sp>
      <p:sp>
        <p:nvSpPr>
          <p:cNvPr id="4" name="Fußzeilenplatzhalter 3"/>
          <p:cNvSpPr>
            <a:spLocks noGrp="1"/>
          </p:cNvSpPr>
          <p:nvPr>
            <p:ph type="ftr" sz="quarter" idx="2"/>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7366000" y="9264650"/>
            <a:ext cx="5635625" cy="487363"/>
          </a:xfrm>
          <a:prstGeom prst="rect">
            <a:avLst/>
          </a:prstGeom>
        </p:spPr>
        <p:txBody>
          <a:bodyPr vert="horz" lIns="91440" tIns="45720" rIns="91440" bIns="45720" rtlCol="0" anchor="b"/>
          <a:lstStyle>
            <a:lvl1pPr algn="r">
              <a:defRPr sz="1200"/>
            </a:lvl1pPr>
          </a:lstStyle>
          <a:p>
            <a:fld id="{747525CF-7212-804E-9855-29706471529B}" type="slidenum">
              <a:rPr lang="de-DE" smtClean="0"/>
              <a:pPr/>
              <a:t>‹Nr.›</a:t>
            </a:fld>
            <a:endParaRPr lang="de-DE"/>
          </a:p>
        </p:txBody>
      </p:sp>
    </p:spTree>
    <p:extLst>
      <p:ext uri="{BB962C8B-B14F-4D97-AF65-F5344CB8AC3E}">
        <p14:creationId xmlns:p14="http://schemas.microsoft.com/office/powerpoint/2010/main" val="420645022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5635625" cy="4873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7366000" y="0"/>
            <a:ext cx="5635625" cy="487363"/>
          </a:xfrm>
          <a:prstGeom prst="rect">
            <a:avLst/>
          </a:prstGeom>
        </p:spPr>
        <p:txBody>
          <a:bodyPr vert="horz" lIns="91440" tIns="45720" rIns="91440" bIns="45720" rtlCol="0"/>
          <a:lstStyle>
            <a:lvl1pPr algn="r">
              <a:defRPr sz="1200"/>
            </a:lvl1pPr>
          </a:lstStyle>
          <a:p>
            <a:fld id="{66C661A5-9AB9-1949-9B9A-C46C190AE8BF}" type="datetime1">
              <a:rPr lang="de-DE" smtClean="0"/>
              <a:pPr/>
              <a:t>15.10.2021</a:t>
            </a:fld>
            <a:endParaRPr lang="de-DE"/>
          </a:p>
        </p:txBody>
      </p:sp>
      <p:sp>
        <p:nvSpPr>
          <p:cNvPr id="4" name="Folienbildplatzhalter 3"/>
          <p:cNvSpPr>
            <a:spLocks noGrp="1" noRot="1" noChangeAspect="1"/>
          </p:cNvSpPr>
          <p:nvPr>
            <p:ph type="sldImg" idx="2"/>
          </p:nvPr>
        </p:nvSpPr>
        <p:spPr>
          <a:xfrm>
            <a:off x="4064000" y="731838"/>
            <a:ext cx="4876800" cy="36576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1300163" y="4632325"/>
            <a:ext cx="10404475" cy="43894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264650"/>
            <a:ext cx="5635625" cy="487363"/>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7366000" y="9264650"/>
            <a:ext cx="5635625" cy="487363"/>
          </a:xfrm>
          <a:prstGeom prst="rect">
            <a:avLst/>
          </a:prstGeom>
        </p:spPr>
        <p:txBody>
          <a:bodyPr vert="horz" lIns="91440" tIns="45720" rIns="91440" bIns="45720" rtlCol="0" anchor="b"/>
          <a:lstStyle>
            <a:lvl1pPr algn="r">
              <a:defRPr sz="1200"/>
            </a:lvl1pPr>
          </a:lstStyle>
          <a:p>
            <a:fld id="{584A433B-D369-FE47-BCB2-D5C24AAD91F8}" type="slidenum">
              <a:rPr lang="de-DE" smtClean="0"/>
              <a:pPr/>
              <a:t>‹Nr.›</a:t>
            </a:fld>
            <a:endParaRPr lang="de-DE"/>
          </a:p>
        </p:txBody>
      </p:sp>
    </p:spTree>
    <p:extLst>
      <p:ext uri="{BB962C8B-B14F-4D97-AF65-F5344CB8AC3E}">
        <p14:creationId xmlns:p14="http://schemas.microsoft.com/office/powerpoint/2010/main" val="3781872226"/>
      </p:ext>
    </p:extLst>
  </p:cSld>
  <p:clrMap bg1="lt1" tx1="dk1" bg2="lt2" tx2="dk2" accent1="accent1" accent2="accent2" accent3="accent3" accent4="accent4" accent5="accent5" accent6="accent6" hlink="hlink" folHlink="folHlink"/>
  <p:hf sldNum="0"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p:spTree>
      <p:nvGrpSpPr>
        <p:cNvPr id="1" name=""/>
        <p:cNvGrpSpPr/>
        <p:nvPr/>
      </p:nvGrpSpPr>
      <p:grpSpPr>
        <a:xfrm>
          <a:off x="0" y="0"/>
          <a:ext cx="0" cy="0"/>
          <a:chOff x="0" y="0"/>
          <a:chExt cx="0" cy="0"/>
        </a:xfrm>
      </p:grpSpPr>
      <p:sp>
        <p:nvSpPr>
          <p:cNvPr id="81" name="object 2"/>
          <p:cNvSpPr/>
          <p:nvPr userDrawn="1"/>
        </p:nvSpPr>
        <p:spPr>
          <a:xfrm>
            <a:off x="0" y="9067800"/>
            <a:ext cx="13004800" cy="685800"/>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3" name="Holder 3"/>
          <p:cNvSpPr>
            <a:spLocks noGrp="1"/>
          </p:cNvSpPr>
          <p:nvPr>
            <p:ph type="subTitle" idx="4"/>
          </p:nvPr>
        </p:nvSpPr>
        <p:spPr>
          <a:xfrm>
            <a:off x="939800" y="5791200"/>
            <a:ext cx="9103360" cy="369332"/>
          </a:xfrm>
          <a:prstGeom prst="rect">
            <a:avLst/>
          </a:prstGeom>
        </p:spPr>
        <p:txBody>
          <a:bodyPr wrap="square" lIns="0" tIns="0" rIns="0" bIns="0">
            <a:spAutoFit/>
          </a:bodyPr>
          <a:lstStyle>
            <a:lvl1pPr>
              <a:defRPr sz="2400">
                <a:solidFill>
                  <a:srgbClr val="7F7F7F"/>
                </a:solidFill>
                <a:latin typeface="+mj-lt"/>
              </a:defRPr>
            </a:lvl1pPr>
          </a:lstStyle>
          <a:p>
            <a:pPr defTabSz="815975">
              <a:buFont typeface="Times New Roman" charset="0"/>
              <a:buNone/>
            </a:pPr>
            <a:endParaRPr lang="en-US" sz="2400" dirty="0">
              <a:solidFill>
                <a:schemeClr val="bg1">
                  <a:lumMod val="50000"/>
                </a:schemeClr>
              </a:solidFill>
              <a:latin typeface="+mj-lt"/>
              <a:ea typeface="Geneva" charset="0"/>
              <a:cs typeface="Geneva" charset="0"/>
            </a:endParaRPr>
          </a:p>
        </p:txBody>
      </p:sp>
      <p:sp>
        <p:nvSpPr>
          <p:cNvPr id="8" name="Holder 4"/>
          <p:cNvSpPr>
            <a:spLocks noGrp="1"/>
          </p:cNvSpPr>
          <p:nvPr>
            <p:ph type="ftr" sz="quarter" idx="3"/>
          </p:nvPr>
        </p:nvSpPr>
        <p:spPr>
          <a:xfrm>
            <a:off x="2463800" y="9248648"/>
            <a:ext cx="8610600" cy="276352"/>
          </a:xfrm>
          <a:prstGeom prst="rect">
            <a:avLst/>
          </a:prstGeom>
        </p:spPr>
        <p:txBody>
          <a:bodyPr lIns="0" tIns="0" rIns="0" bIns="0"/>
          <a:lstStyle>
            <a:lvl1pPr algn="ctr">
              <a:defRPr sz="1500">
                <a:solidFill>
                  <a:schemeClr val="tx2">
                    <a:lumMod val="75000"/>
                  </a:schemeClr>
                </a:solidFill>
              </a:defRPr>
            </a:lvl1pPr>
          </a:lstStyle>
          <a:p>
            <a:r>
              <a:rPr lang="de-DE"/>
              <a:t>The University of Göttingen – An Introduction</a:t>
            </a:r>
            <a:endParaRPr lang="de-DE" dirty="0"/>
          </a:p>
        </p:txBody>
      </p:sp>
      <p:sp>
        <p:nvSpPr>
          <p:cNvPr id="9" name="Holder 5"/>
          <p:cNvSpPr>
            <a:spLocks noGrp="1"/>
          </p:cNvSpPr>
          <p:nvPr>
            <p:ph type="dt" sz="half" idx="2"/>
          </p:nvPr>
        </p:nvSpPr>
        <p:spPr>
          <a:xfrm>
            <a:off x="310896" y="9245600"/>
            <a:ext cx="1467104" cy="279400"/>
          </a:xfrm>
          <a:prstGeom prst="rect">
            <a:avLst/>
          </a:prstGeom>
        </p:spPr>
        <p:txBody>
          <a:bodyPr lIns="0" tIns="0" rIns="0" bIns="0"/>
          <a:lstStyle>
            <a:lvl1pPr algn="l">
              <a:defRPr sz="1500">
                <a:solidFill>
                  <a:schemeClr val="tx1">
                    <a:tint val="75000"/>
                  </a:schemeClr>
                </a:solidFill>
              </a:defRPr>
            </a:lvl1pPr>
          </a:lstStyle>
          <a:p>
            <a:fld id="{C5DFC1A0-EAC7-FF46-B484-6832FF4081D7}" type="datetime1">
              <a:rPr lang="de-DE" smtClean="0"/>
              <a:pPr/>
              <a:t>15.10.2021</a:t>
            </a:fld>
            <a:endParaRPr lang="en-US" dirty="0"/>
          </a:p>
        </p:txBody>
      </p:sp>
      <p:sp>
        <p:nvSpPr>
          <p:cNvPr id="10" name="Holder 6"/>
          <p:cNvSpPr>
            <a:spLocks noGrp="1"/>
          </p:cNvSpPr>
          <p:nvPr>
            <p:ph type="sldNum" sz="quarter" idx="10"/>
          </p:nvPr>
        </p:nvSpPr>
        <p:spPr>
          <a:xfrm>
            <a:off x="11836400" y="9281468"/>
            <a:ext cx="857504" cy="243532"/>
          </a:xfrm>
          <a:prstGeom prst="rect">
            <a:avLst/>
          </a:prstGeom>
        </p:spPr>
        <p:txBody>
          <a:bodyPr lIns="0" tIns="0" rIns="0" bIns="0"/>
          <a:lstStyle>
            <a:lvl1pPr algn="r">
              <a:defRPr sz="1500">
                <a:solidFill>
                  <a:schemeClr val="tx1">
                    <a:tint val="75000"/>
                  </a:schemeClr>
                </a:solidFill>
              </a:defRPr>
            </a:lvl1pPr>
          </a:lstStyle>
          <a:p>
            <a:fld id="{B6F15528-21DE-4FAA-801E-634DDDAF4B2B}" type="slidenum">
              <a:rPr lang="de-DE" smtClean="0"/>
              <a:pPr/>
              <a:t>‹Nr.›</a:t>
            </a:fld>
            <a:endParaRPr lang="de-DE" dirty="0"/>
          </a:p>
        </p:txBody>
      </p:sp>
      <p:sp>
        <p:nvSpPr>
          <p:cNvPr id="15" name="Titel 14"/>
          <p:cNvSpPr>
            <a:spLocks noGrp="1"/>
          </p:cNvSpPr>
          <p:nvPr>
            <p:ph type="title"/>
          </p:nvPr>
        </p:nvSpPr>
        <p:spPr>
          <a:xfrm>
            <a:off x="905503" y="4648200"/>
            <a:ext cx="10841997" cy="923330"/>
          </a:xfrm>
        </p:spPr>
        <p:txBody>
          <a:bodyPr vert="horz"/>
          <a:lstStyle>
            <a:lvl1pPr>
              <a:defRPr sz="6000">
                <a:solidFill>
                  <a:srgbClr val="17375E"/>
                </a:solidFill>
                <a:latin typeface="+mj-lt"/>
              </a:defRPr>
            </a:lvl1pPr>
          </a:lstStyle>
          <a:p>
            <a:r>
              <a:rPr lang="de-DE" dirty="0"/>
              <a:t>Mastertitelformat bearbeiten</a:t>
            </a:r>
          </a:p>
        </p:txBody>
      </p:sp>
      <p:sp>
        <p:nvSpPr>
          <p:cNvPr id="74" name="Holder 3"/>
          <p:cNvSpPr>
            <a:spLocks noGrp="1"/>
          </p:cNvSpPr>
          <p:nvPr>
            <p:ph type="body" idx="1" hasCustomPrompt="1"/>
          </p:nvPr>
        </p:nvSpPr>
        <p:spPr>
          <a:xfrm>
            <a:off x="939800" y="4191000"/>
            <a:ext cx="8229600" cy="295465"/>
          </a:xfrm>
        </p:spPr>
        <p:txBody>
          <a:bodyPr lIns="0" tIns="0" rIns="0" bIns="0"/>
          <a:lstStyle>
            <a:lvl1pPr>
              <a:defRPr sz="2400" b="0" i="0" cap="small">
                <a:solidFill>
                  <a:schemeClr val="bg1">
                    <a:lumMod val="50000"/>
                  </a:schemeClr>
                </a:solidFill>
                <a:latin typeface="+mj-lt"/>
                <a:cs typeface="DINPro"/>
              </a:defRPr>
            </a:lvl1pPr>
          </a:lstStyle>
          <a:p>
            <a:r>
              <a:rPr lang="de-DE" dirty="0" err="1"/>
              <a:t>fff</a:t>
            </a:r>
            <a:endParaRPr dirty="0"/>
          </a:p>
        </p:txBody>
      </p:sp>
      <p:sp>
        <p:nvSpPr>
          <p:cNvPr id="13" name="Textplatzhalter 30"/>
          <p:cNvSpPr>
            <a:spLocks noGrp="1"/>
          </p:cNvSpPr>
          <p:nvPr>
            <p:ph type="body" sz="quarter" idx="12" hasCustomPrompt="1"/>
          </p:nvPr>
        </p:nvSpPr>
        <p:spPr>
          <a:xfrm>
            <a:off x="8483600" y="527050"/>
            <a:ext cx="4038600" cy="276999"/>
          </a:xfrm>
        </p:spPr>
        <p:txBody>
          <a:bodyPr vert="horz"/>
          <a:lstStyle>
            <a:lvl1pPr algn="r">
              <a:defRPr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folie">
    <p:spTree>
      <p:nvGrpSpPr>
        <p:cNvPr id="1" name=""/>
        <p:cNvGrpSpPr/>
        <p:nvPr/>
      </p:nvGrpSpPr>
      <p:grpSpPr>
        <a:xfrm>
          <a:off x="0" y="0"/>
          <a:ext cx="0" cy="0"/>
          <a:chOff x="0" y="0"/>
          <a:chExt cx="0" cy="0"/>
        </a:xfrm>
      </p:grpSpPr>
      <p:sp>
        <p:nvSpPr>
          <p:cNvPr id="75" name="object 2"/>
          <p:cNvSpPr/>
          <p:nvPr userDrawn="1"/>
        </p:nvSpPr>
        <p:spPr>
          <a:xfrm>
            <a:off x="0" y="9067800"/>
            <a:ext cx="13004800" cy="685800"/>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2" name="Holder 2"/>
          <p:cNvSpPr>
            <a:spLocks noGrp="1"/>
          </p:cNvSpPr>
          <p:nvPr>
            <p:ph type="title"/>
          </p:nvPr>
        </p:nvSpPr>
        <p:spPr>
          <a:xfrm>
            <a:off x="939800" y="1874982"/>
            <a:ext cx="10841997" cy="677108"/>
          </a:xfrm>
        </p:spPr>
        <p:txBody>
          <a:bodyPr lIns="0" tIns="0" rIns="0" bIns="0"/>
          <a:lstStyle>
            <a:lvl1pPr>
              <a:defRPr sz="4400" b="0" i="0">
                <a:solidFill>
                  <a:srgbClr val="17375E"/>
                </a:solidFill>
                <a:latin typeface="+mj-lt"/>
                <a:cs typeface="DINPro"/>
              </a:defRPr>
            </a:lvl1pPr>
          </a:lstStyle>
          <a:p>
            <a:endParaRPr dirty="0"/>
          </a:p>
        </p:txBody>
      </p:sp>
      <p:sp>
        <p:nvSpPr>
          <p:cNvPr id="3" name="Holder 3"/>
          <p:cNvSpPr>
            <a:spLocks noGrp="1"/>
          </p:cNvSpPr>
          <p:nvPr>
            <p:ph type="body" idx="1"/>
          </p:nvPr>
        </p:nvSpPr>
        <p:spPr>
          <a:xfrm>
            <a:off x="2540000" y="3048000"/>
            <a:ext cx="8229600" cy="369332"/>
          </a:xfrm>
        </p:spPr>
        <p:txBody>
          <a:bodyPr lIns="0" tIns="0" rIns="0" bIns="0"/>
          <a:lstStyle>
            <a:lvl1pPr>
              <a:defRPr sz="2400" b="0" i="0">
                <a:solidFill>
                  <a:srgbClr val="7F7F7F"/>
                </a:solidFill>
                <a:latin typeface="+mj-lt"/>
                <a:cs typeface=""/>
              </a:defRPr>
            </a:lvl1pPr>
          </a:lstStyle>
          <a:p>
            <a:endParaRPr dirty="0"/>
          </a:p>
        </p:txBody>
      </p:sp>
      <p:sp>
        <p:nvSpPr>
          <p:cNvPr id="8" name="Holder 4"/>
          <p:cNvSpPr>
            <a:spLocks noGrp="1"/>
          </p:cNvSpPr>
          <p:nvPr>
            <p:ph type="ftr" sz="quarter" idx="3"/>
          </p:nvPr>
        </p:nvSpPr>
        <p:spPr>
          <a:xfrm>
            <a:off x="2463800" y="9248648"/>
            <a:ext cx="8610600" cy="276352"/>
          </a:xfrm>
          <a:prstGeom prst="rect">
            <a:avLst/>
          </a:prstGeom>
        </p:spPr>
        <p:txBody>
          <a:bodyPr lIns="0" tIns="0" rIns="0" bIns="0"/>
          <a:lstStyle>
            <a:lvl1pPr algn="ctr">
              <a:defRPr sz="1500">
                <a:solidFill>
                  <a:schemeClr val="tx2">
                    <a:lumMod val="75000"/>
                  </a:schemeClr>
                </a:solidFill>
              </a:defRPr>
            </a:lvl1pPr>
          </a:lstStyle>
          <a:p>
            <a:r>
              <a:rPr lang="de-DE"/>
              <a:t>The University of Göttingen – An Introduction</a:t>
            </a:r>
            <a:endParaRPr lang="de-DE" dirty="0"/>
          </a:p>
        </p:txBody>
      </p:sp>
      <p:sp>
        <p:nvSpPr>
          <p:cNvPr id="9" name="Holder 5"/>
          <p:cNvSpPr>
            <a:spLocks noGrp="1"/>
          </p:cNvSpPr>
          <p:nvPr>
            <p:ph type="dt" sz="half" idx="2"/>
          </p:nvPr>
        </p:nvSpPr>
        <p:spPr>
          <a:xfrm>
            <a:off x="310896" y="9245600"/>
            <a:ext cx="1467104" cy="279400"/>
          </a:xfrm>
          <a:prstGeom prst="rect">
            <a:avLst/>
          </a:prstGeom>
        </p:spPr>
        <p:txBody>
          <a:bodyPr lIns="0" tIns="0" rIns="0" bIns="0"/>
          <a:lstStyle>
            <a:lvl1pPr algn="l">
              <a:defRPr sz="1500">
                <a:solidFill>
                  <a:schemeClr val="tx1">
                    <a:tint val="75000"/>
                  </a:schemeClr>
                </a:solidFill>
              </a:defRPr>
            </a:lvl1pPr>
          </a:lstStyle>
          <a:p>
            <a:fld id="{ACF5EF15-2C16-6A49-87B6-C5AFB945A04B}" type="datetime1">
              <a:rPr lang="de-DE" smtClean="0"/>
              <a:pPr/>
              <a:t>15.10.2021</a:t>
            </a:fld>
            <a:endParaRPr lang="en-US" dirty="0"/>
          </a:p>
        </p:txBody>
      </p:sp>
      <p:sp>
        <p:nvSpPr>
          <p:cNvPr id="10" name="Holder 6"/>
          <p:cNvSpPr>
            <a:spLocks noGrp="1"/>
          </p:cNvSpPr>
          <p:nvPr>
            <p:ph type="sldNum" sz="quarter" idx="4"/>
          </p:nvPr>
        </p:nvSpPr>
        <p:spPr>
          <a:xfrm>
            <a:off x="11836400" y="9281468"/>
            <a:ext cx="857504" cy="243532"/>
          </a:xfrm>
          <a:prstGeom prst="rect">
            <a:avLst/>
          </a:prstGeom>
        </p:spPr>
        <p:txBody>
          <a:bodyPr lIns="0" tIns="0" rIns="0" bIns="0"/>
          <a:lstStyle>
            <a:lvl1pPr algn="r">
              <a:defRPr sz="1500">
                <a:solidFill>
                  <a:schemeClr val="tx1">
                    <a:tint val="75000"/>
                  </a:schemeClr>
                </a:solidFill>
              </a:defRPr>
            </a:lvl1pPr>
          </a:lstStyle>
          <a:p>
            <a:fld id="{B6F15528-21DE-4FAA-801E-634DDDAF4B2B}" type="slidenum">
              <a:rPr lang="de-DE" smtClean="0"/>
              <a:pPr/>
              <a:t>‹Nr.›</a:t>
            </a:fld>
            <a:endParaRPr lang="de-DE" dirty="0"/>
          </a:p>
        </p:txBody>
      </p:sp>
      <p:sp>
        <p:nvSpPr>
          <p:cNvPr id="12" name="Textplatzhalter 30"/>
          <p:cNvSpPr>
            <a:spLocks noGrp="1"/>
          </p:cNvSpPr>
          <p:nvPr>
            <p:ph type="body" sz="quarter" idx="12" hasCustomPrompt="1"/>
          </p:nvPr>
        </p:nvSpPr>
        <p:spPr>
          <a:xfrm>
            <a:off x="8483600" y="527050"/>
            <a:ext cx="4038600" cy="276999"/>
          </a:xfrm>
        </p:spPr>
        <p:txBody>
          <a:bodyPr vert="horz"/>
          <a:lstStyle>
            <a:lvl1pPr algn="r">
              <a:defRPr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ufzählung">
    <p:spTree>
      <p:nvGrpSpPr>
        <p:cNvPr id="1" name=""/>
        <p:cNvGrpSpPr/>
        <p:nvPr/>
      </p:nvGrpSpPr>
      <p:grpSpPr>
        <a:xfrm>
          <a:off x="0" y="0"/>
          <a:ext cx="0" cy="0"/>
          <a:chOff x="0" y="0"/>
          <a:chExt cx="0" cy="0"/>
        </a:xfrm>
      </p:grpSpPr>
      <p:sp>
        <p:nvSpPr>
          <p:cNvPr id="74" name="object 2"/>
          <p:cNvSpPr/>
          <p:nvPr userDrawn="1"/>
        </p:nvSpPr>
        <p:spPr>
          <a:xfrm>
            <a:off x="0" y="9067800"/>
            <a:ext cx="13004800" cy="685800"/>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2" name="Holder 2"/>
          <p:cNvSpPr>
            <a:spLocks noGrp="1"/>
          </p:cNvSpPr>
          <p:nvPr>
            <p:ph type="title"/>
          </p:nvPr>
        </p:nvSpPr>
        <p:spPr>
          <a:xfrm>
            <a:off x="939800" y="1874982"/>
            <a:ext cx="10841997" cy="677108"/>
          </a:xfrm>
        </p:spPr>
        <p:txBody>
          <a:bodyPr lIns="0" tIns="0" rIns="0" bIns="0"/>
          <a:lstStyle>
            <a:lvl1pPr>
              <a:defRPr sz="4400" b="0" i="0">
                <a:solidFill>
                  <a:srgbClr val="17375E"/>
                </a:solidFill>
                <a:latin typeface="+mj-lt"/>
                <a:cs typeface="DINPro"/>
              </a:defRPr>
            </a:lvl1pPr>
          </a:lstStyle>
          <a:p>
            <a:endParaRPr dirty="0"/>
          </a:p>
        </p:txBody>
      </p:sp>
      <p:sp>
        <p:nvSpPr>
          <p:cNvPr id="3" name="Holder 3"/>
          <p:cNvSpPr>
            <a:spLocks noGrp="1"/>
          </p:cNvSpPr>
          <p:nvPr>
            <p:ph type="body" idx="1"/>
          </p:nvPr>
        </p:nvSpPr>
        <p:spPr>
          <a:xfrm>
            <a:off x="2540001" y="3048000"/>
            <a:ext cx="8265599" cy="369332"/>
          </a:xfrm>
        </p:spPr>
        <p:txBody>
          <a:bodyPr lIns="0" tIns="0" rIns="0" bIns="0"/>
          <a:lstStyle>
            <a:lvl1pPr>
              <a:spcAft>
                <a:spcPts val="600"/>
              </a:spcAft>
              <a:buClr>
                <a:schemeClr val="accent1">
                  <a:lumMod val="40000"/>
                  <a:lumOff val="60000"/>
                </a:schemeClr>
              </a:buClr>
              <a:buSzPct val="104000"/>
              <a:buFont typeface="Wingdings" charset="2"/>
              <a:buChar char="§"/>
              <a:defRPr sz="2400" b="0" i="0" baseline="0">
                <a:solidFill>
                  <a:srgbClr val="595959"/>
                </a:solidFill>
                <a:latin typeface="+mj-lt"/>
                <a:cs typeface=""/>
              </a:defRPr>
            </a:lvl1pPr>
          </a:lstStyle>
          <a:p>
            <a:endParaRPr lang="de-DE" dirty="0"/>
          </a:p>
        </p:txBody>
      </p:sp>
      <p:sp>
        <p:nvSpPr>
          <p:cNvPr id="8" name="Holder 4"/>
          <p:cNvSpPr>
            <a:spLocks noGrp="1"/>
          </p:cNvSpPr>
          <p:nvPr>
            <p:ph type="ftr" sz="quarter" idx="3"/>
          </p:nvPr>
        </p:nvSpPr>
        <p:spPr>
          <a:xfrm>
            <a:off x="2463800" y="9248648"/>
            <a:ext cx="8610600" cy="276352"/>
          </a:xfrm>
          <a:prstGeom prst="rect">
            <a:avLst/>
          </a:prstGeom>
        </p:spPr>
        <p:txBody>
          <a:bodyPr lIns="0" tIns="0" rIns="0" bIns="0"/>
          <a:lstStyle>
            <a:lvl1pPr algn="ctr">
              <a:defRPr sz="1500">
                <a:solidFill>
                  <a:srgbClr val="17375E"/>
                </a:solidFill>
              </a:defRPr>
            </a:lvl1pPr>
          </a:lstStyle>
          <a:p>
            <a:r>
              <a:rPr lang="de-DE"/>
              <a:t>The University of Göttingen – An Introduction</a:t>
            </a:r>
            <a:endParaRPr lang="de-DE" dirty="0"/>
          </a:p>
        </p:txBody>
      </p:sp>
      <p:sp>
        <p:nvSpPr>
          <p:cNvPr id="9" name="Holder 5"/>
          <p:cNvSpPr>
            <a:spLocks noGrp="1"/>
          </p:cNvSpPr>
          <p:nvPr>
            <p:ph type="dt" sz="half" idx="2"/>
          </p:nvPr>
        </p:nvSpPr>
        <p:spPr>
          <a:xfrm>
            <a:off x="310896" y="9245600"/>
            <a:ext cx="1467104" cy="279400"/>
          </a:xfrm>
          <a:prstGeom prst="rect">
            <a:avLst/>
          </a:prstGeom>
        </p:spPr>
        <p:txBody>
          <a:bodyPr lIns="0" tIns="0" rIns="0" bIns="0"/>
          <a:lstStyle>
            <a:lvl1pPr algn="l">
              <a:defRPr sz="1500">
                <a:solidFill>
                  <a:schemeClr val="tx1">
                    <a:tint val="75000"/>
                  </a:schemeClr>
                </a:solidFill>
              </a:defRPr>
            </a:lvl1pPr>
          </a:lstStyle>
          <a:p>
            <a:fld id="{088E676C-4406-3640-8397-3968334A8A8E}" type="datetime1">
              <a:rPr lang="de-DE" smtClean="0"/>
              <a:pPr/>
              <a:t>15.10.2021</a:t>
            </a:fld>
            <a:endParaRPr lang="en-US" dirty="0"/>
          </a:p>
        </p:txBody>
      </p:sp>
      <p:sp>
        <p:nvSpPr>
          <p:cNvPr id="10" name="Holder 6"/>
          <p:cNvSpPr>
            <a:spLocks noGrp="1"/>
          </p:cNvSpPr>
          <p:nvPr>
            <p:ph type="sldNum" sz="quarter" idx="4"/>
          </p:nvPr>
        </p:nvSpPr>
        <p:spPr>
          <a:xfrm>
            <a:off x="11836400" y="9281468"/>
            <a:ext cx="857504" cy="243532"/>
          </a:xfrm>
          <a:prstGeom prst="rect">
            <a:avLst/>
          </a:prstGeom>
        </p:spPr>
        <p:txBody>
          <a:bodyPr lIns="0" tIns="0" rIns="0" bIns="0"/>
          <a:lstStyle>
            <a:lvl1pPr algn="r">
              <a:defRPr sz="1500">
                <a:solidFill>
                  <a:schemeClr val="tx1">
                    <a:tint val="75000"/>
                  </a:schemeClr>
                </a:solidFill>
              </a:defRPr>
            </a:lvl1pPr>
          </a:lstStyle>
          <a:p>
            <a:fld id="{B6F15528-21DE-4FAA-801E-634DDDAF4B2B}" type="slidenum">
              <a:rPr lang="de-DE" smtClean="0"/>
              <a:pPr/>
              <a:t>‹Nr.›</a:t>
            </a:fld>
            <a:endParaRPr lang="de-DE" dirty="0"/>
          </a:p>
        </p:txBody>
      </p:sp>
      <p:sp>
        <p:nvSpPr>
          <p:cNvPr id="13" name="Textplatzhalter 30"/>
          <p:cNvSpPr>
            <a:spLocks noGrp="1"/>
          </p:cNvSpPr>
          <p:nvPr>
            <p:ph type="body" sz="quarter" idx="12" hasCustomPrompt="1"/>
          </p:nvPr>
        </p:nvSpPr>
        <p:spPr>
          <a:xfrm>
            <a:off x="8483600" y="527050"/>
            <a:ext cx="4038600" cy="276999"/>
          </a:xfrm>
        </p:spPr>
        <p:txBody>
          <a:bodyPr vert="horz"/>
          <a:lstStyle>
            <a:lvl1pPr algn="r">
              <a:defRPr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Großes Bild">
    <p:spTree>
      <p:nvGrpSpPr>
        <p:cNvPr id="1" name=""/>
        <p:cNvGrpSpPr/>
        <p:nvPr/>
      </p:nvGrpSpPr>
      <p:grpSpPr>
        <a:xfrm>
          <a:off x="0" y="0"/>
          <a:ext cx="0" cy="0"/>
          <a:chOff x="0" y="0"/>
          <a:chExt cx="0" cy="0"/>
        </a:xfrm>
      </p:grpSpPr>
      <p:sp>
        <p:nvSpPr>
          <p:cNvPr id="24" name="Bildplatzhalter 23"/>
          <p:cNvSpPr>
            <a:spLocks noGrp="1"/>
          </p:cNvSpPr>
          <p:nvPr>
            <p:ph type="pic" sz="quarter" idx="11"/>
          </p:nvPr>
        </p:nvSpPr>
        <p:spPr>
          <a:xfrm>
            <a:off x="1" y="1371596"/>
            <a:ext cx="13004800" cy="8458200"/>
          </a:xfrm>
        </p:spPr>
        <p:txBody>
          <a:bodyPr vert="horz"/>
          <a:lstStyle/>
          <a:p>
            <a:endParaRPr lang="de-DE"/>
          </a:p>
        </p:txBody>
      </p:sp>
      <p:sp>
        <p:nvSpPr>
          <p:cNvPr id="25" name="Textplatzhalter 30"/>
          <p:cNvSpPr>
            <a:spLocks noGrp="1"/>
          </p:cNvSpPr>
          <p:nvPr>
            <p:ph type="body" sz="quarter" idx="12" hasCustomPrompt="1"/>
          </p:nvPr>
        </p:nvSpPr>
        <p:spPr>
          <a:xfrm>
            <a:off x="8483600" y="527050"/>
            <a:ext cx="4038600" cy="276999"/>
          </a:xfrm>
        </p:spPr>
        <p:txBody>
          <a:bodyPr vert="horz"/>
          <a:lstStyle>
            <a:lvl1pPr algn="r">
              <a:defRPr baseline="0">
                <a:solidFill>
                  <a:srgbClr val="7F7F7F"/>
                </a:solidFill>
                <a:latin typeface="Calibri"/>
                <a:cs typeface="Calibri"/>
              </a:defRPr>
            </a:lvl1pPr>
          </a:lstStyle>
          <a:p>
            <a:pPr lvl="0"/>
            <a:r>
              <a:rPr lang="de-DE" dirty="0"/>
              <a:t>Institut/Zentrum für</a:t>
            </a:r>
          </a:p>
        </p:txBody>
      </p:sp>
      <p:sp>
        <p:nvSpPr>
          <p:cNvPr id="6" name="Rechteck 5"/>
          <p:cNvSpPr/>
          <p:nvPr userDrawn="1"/>
        </p:nvSpPr>
        <p:spPr>
          <a:xfrm>
            <a:off x="0" y="8991600"/>
            <a:ext cx="13004800" cy="762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oßes Bild">
    <p:spTree>
      <p:nvGrpSpPr>
        <p:cNvPr id="1" name=""/>
        <p:cNvGrpSpPr/>
        <p:nvPr/>
      </p:nvGrpSpPr>
      <p:grpSpPr>
        <a:xfrm>
          <a:off x="0" y="0"/>
          <a:ext cx="0" cy="0"/>
          <a:chOff x="0" y="0"/>
          <a:chExt cx="0" cy="0"/>
        </a:xfrm>
      </p:grpSpPr>
      <p:sp>
        <p:nvSpPr>
          <p:cNvPr id="71" name="Holder 3"/>
          <p:cNvSpPr>
            <a:spLocks noGrp="1"/>
          </p:cNvSpPr>
          <p:nvPr>
            <p:ph sz="half" idx="10"/>
          </p:nvPr>
        </p:nvSpPr>
        <p:spPr>
          <a:xfrm>
            <a:off x="2" y="2365380"/>
            <a:ext cx="13004798" cy="6667200"/>
          </a:xfrm>
          <a:prstGeom prst="rect">
            <a:avLst/>
          </a:prstGeom>
        </p:spPr>
        <p:txBody>
          <a:bodyPr wrap="square" lIns="0" tIns="0" rIns="0" bIns="0">
            <a:spAutoFit/>
          </a:bodyPr>
          <a:lstStyle>
            <a:lvl1pPr>
              <a:defRPr/>
            </a:lvl1pPr>
          </a:lstStyle>
          <a:p>
            <a:endParaRPr dirty="0"/>
          </a:p>
        </p:txBody>
      </p:sp>
      <p:sp>
        <p:nvSpPr>
          <p:cNvPr id="25" name="object 62"/>
          <p:cNvSpPr/>
          <p:nvPr userDrawn="1"/>
        </p:nvSpPr>
        <p:spPr>
          <a:xfrm>
            <a:off x="0" y="1403352"/>
            <a:ext cx="13004800" cy="966304"/>
          </a:xfrm>
          <a:custGeom>
            <a:avLst/>
            <a:gdLst/>
            <a:ahLst/>
            <a:cxnLst/>
            <a:rect l="l" t="t" r="r" b="b"/>
            <a:pathLst>
              <a:path w="13004800" h="2844800">
                <a:moveTo>
                  <a:pt x="0" y="2844800"/>
                </a:moveTo>
                <a:lnTo>
                  <a:pt x="13004800" y="2844800"/>
                </a:lnTo>
                <a:lnTo>
                  <a:pt x="13004800" y="0"/>
                </a:lnTo>
                <a:lnTo>
                  <a:pt x="0" y="0"/>
                </a:lnTo>
                <a:lnTo>
                  <a:pt x="0" y="2844800"/>
                </a:lnTo>
                <a:close/>
              </a:path>
            </a:pathLst>
          </a:custGeom>
          <a:gradFill flip="none" rotWithShape="1">
            <a:gsLst>
              <a:gs pos="0">
                <a:schemeClr val="tx2">
                  <a:lumMod val="50000"/>
                </a:schemeClr>
              </a:gs>
              <a:gs pos="100000">
                <a:srgbClr val="0F96D4"/>
              </a:gs>
            </a:gsLst>
            <a:lin ang="0" scaled="1"/>
            <a:tileRect/>
          </a:gradFill>
        </p:spPr>
        <p:txBody>
          <a:bodyPr wrap="square" lIns="0" tIns="0" rIns="0" bIns="0" rtlCol="0"/>
          <a:lstStyle/>
          <a:p>
            <a:endParaRPr/>
          </a:p>
        </p:txBody>
      </p:sp>
      <p:sp>
        <p:nvSpPr>
          <p:cNvPr id="6" name="object 2"/>
          <p:cNvSpPr/>
          <p:nvPr userDrawn="1"/>
        </p:nvSpPr>
        <p:spPr>
          <a:xfrm>
            <a:off x="0" y="9067800"/>
            <a:ext cx="13004800" cy="685800"/>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2" name="Holder 2"/>
          <p:cNvSpPr>
            <a:spLocks noGrp="1"/>
          </p:cNvSpPr>
          <p:nvPr>
            <p:ph type="title"/>
          </p:nvPr>
        </p:nvSpPr>
        <p:spPr>
          <a:xfrm>
            <a:off x="939800" y="1536700"/>
            <a:ext cx="10841997" cy="523220"/>
          </a:xfrm>
        </p:spPr>
        <p:txBody>
          <a:bodyPr lIns="0" tIns="0" rIns="0" bIns="0"/>
          <a:lstStyle>
            <a:lvl1pPr>
              <a:defRPr sz="3400" b="0" i="0" cap="small">
                <a:solidFill>
                  <a:schemeClr val="bg1"/>
                </a:solidFill>
                <a:latin typeface="Calibri"/>
                <a:cs typeface="Calibri"/>
              </a:defRPr>
            </a:lvl1pPr>
          </a:lstStyle>
          <a:p>
            <a:endParaRPr dirty="0"/>
          </a:p>
        </p:txBody>
      </p:sp>
      <p:sp>
        <p:nvSpPr>
          <p:cNvPr id="8" name="Holder 5"/>
          <p:cNvSpPr>
            <a:spLocks noGrp="1"/>
          </p:cNvSpPr>
          <p:nvPr>
            <p:ph type="dt" sz="half" idx="2"/>
          </p:nvPr>
        </p:nvSpPr>
        <p:spPr>
          <a:xfrm>
            <a:off x="310896" y="9245600"/>
            <a:ext cx="1467104" cy="279400"/>
          </a:xfrm>
          <a:prstGeom prst="rect">
            <a:avLst/>
          </a:prstGeom>
        </p:spPr>
        <p:txBody>
          <a:bodyPr lIns="0" tIns="0" rIns="0" bIns="0"/>
          <a:lstStyle>
            <a:lvl1pPr algn="l">
              <a:defRPr sz="1500">
                <a:solidFill>
                  <a:schemeClr val="tx1">
                    <a:tint val="75000"/>
                  </a:schemeClr>
                </a:solidFill>
              </a:defRPr>
            </a:lvl1pPr>
          </a:lstStyle>
          <a:p>
            <a:fld id="{D889CA0F-C99F-184A-BCAD-ADF098A7BB5A}" type="datetime1">
              <a:rPr lang="de-DE" smtClean="0"/>
              <a:pPr/>
              <a:t>15.10.2021</a:t>
            </a:fld>
            <a:endParaRPr lang="en-US" dirty="0"/>
          </a:p>
        </p:txBody>
      </p:sp>
      <p:sp>
        <p:nvSpPr>
          <p:cNvPr id="7" name="Holder 4"/>
          <p:cNvSpPr>
            <a:spLocks noGrp="1"/>
          </p:cNvSpPr>
          <p:nvPr>
            <p:ph type="ftr" sz="quarter" idx="3"/>
          </p:nvPr>
        </p:nvSpPr>
        <p:spPr>
          <a:xfrm>
            <a:off x="2463800" y="9248648"/>
            <a:ext cx="8610600" cy="276352"/>
          </a:xfrm>
          <a:prstGeom prst="rect">
            <a:avLst/>
          </a:prstGeom>
        </p:spPr>
        <p:txBody>
          <a:bodyPr lIns="0" tIns="0" rIns="0" bIns="0"/>
          <a:lstStyle>
            <a:lvl1pPr algn="ctr">
              <a:defRPr sz="1500">
                <a:solidFill>
                  <a:srgbClr val="17375E"/>
                </a:solidFill>
              </a:defRPr>
            </a:lvl1pPr>
          </a:lstStyle>
          <a:p>
            <a:r>
              <a:rPr lang="de-DE"/>
              <a:t>The University of Göttingen – An Introduction</a:t>
            </a:r>
            <a:endParaRPr lang="de-DE" dirty="0"/>
          </a:p>
        </p:txBody>
      </p:sp>
      <p:sp>
        <p:nvSpPr>
          <p:cNvPr id="9" name="Holder 6"/>
          <p:cNvSpPr>
            <a:spLocks noGrp="1"/>
          </p:cNvSpPr>
          <p:nvPr>
            <p:ph type="sldNum" sz="quarter" idx="4"/>
          </p:nvPr>
        </p:nvSpPr>
        <p:spPr>
          <a:xfrm>
            <a:off x="11836400" y="9281468"/>
            <a:ext cx="857504" cy="243532"/>
          </a:xfrm>
          <a:prstGeom prst="rect">
            <a:avLst/>
          </a:prstGeom>
        </p:spPr>
        <p:txBody>
          <a:bodyPr lIns="0" tIns="0" rIns="0" bIns="0"/>
          <a:lstStyle>
            <a:lvl1pPr algn="r">
              <a:defRPr sz="1500">
                <a:solidFill>
                  <a:schemeClr val="tx1">
                    <a:tint val="75000"/>
                  </a:schemeClr>
                </a:solidFill>
              </a:defRPr>
            </a:lvl1pPr>
          </a:lstStyle>
          <a:p>
            <a:fld id="{B6F15528-21DE-4FAA-801E-634DDDAF4B2B}" type="slidenum">
              <a:rPr lang="de-DE" smtClean="0"/>
              <a:pPr/>
              <a:t>‹Nr.›</a:t>
            </a:fld>
            <a:endParaRPr lang="de-DE" dirty="0"/>
          </a:p>
        </p:txBody>
      </p:sp>
      <p:sp>
        <p:nvSpPr>
          <p:cNvPr id="24" name="Textplatzhalter 30"/>
          <p:cNvSpPr>
            <a:spLocks noGrp="1"/>
          </p:cNvSpPr>
          <p:nvPr>
            <p:ph type="body" sz="quarter" idx="11" hasCustomPrompt="1"/>
          </p:nvPr>
        </p:nvSpPr>
        <p:spPr>
          <a:xfrm>
            <a:off x="8483600" y="457200"/>
            <a:ext cx="4038600" cy="276999"/>
          </a:xfrm>
        </p:spPr>
        <p:txBody>
          <a:bodyPr vert="horz"/>
          <a:lstStyle>
            <a:lvl1pPr algn="r">
              <a:defRPr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Bild">
    <p:spTree>
      <p:nvGrpSpPr>
        <p:cNvPr id="1" name=""/>
        <p:cNvGrpSpPr/>
        <p:nvPr/>
      </p:nvGrpSpPr>
      <p:grpSpPr>
        <a:xfrm>
          <a:off x="0" y="0"/>
          <a:ext cx="0" cy="0"/>
          <a:chOff x="0" y="0"/>
          <a:chExt cx="0" cy="0"/>
        </a:xfrm>
      </p:grpSpPr>
      <p:sp>
        <p:nvSpPr>
          <p:cNvPr id="74" name="object 62"/>
          <p:cNvSpPr/>
          <p:nvPr userDrawn="1"/>
        </p:nvSpPr>
        <p:spPr>
          <a:xfrm>
            <a:off x="0" y="1403352"/>
            <a:ext cx="13004800" cy="966304"/>
          </a:xfrm>
          <a:custGeom>
            <a:avLst/>
            <a:gdLst/>
            <a:ahLst/>
            <a:cxnLst/>
            <a:rect l="l" t="t" r="r" b="b"/>
            <a:pathLst>
              <a:path w="13004800" h="2844800">
                <a:moveTo>
                  <a:pt x="0" y="2844800"/>
                </a:moveTo>
                <a:lnTo>
                  <a:pt x="13004800" y="2844800"/>
                </a:lnTo>
                <a:lnTo>
                  <a:pt x="13004800" y="0"/>
                </a:lnTo>
                <a:lnTo>
                  <a:pt x="0" y="0"/>
                </a:lnTo>
                <a:lnTo>
                  <a:pt x="0" y="2844800"/>
                </a:lnTo>
                <a:close/>
              </a:path>
            </a:pathLst>
          </a:custGeom>
          <a:gradFill flip="none" rotWithShape="1">
            <a:gsLst>
              <a:gs pos="0">
                <a:schemeClr val="tx2">
                  <a:lumMod val="50000"/>
                </a:schemeClr>
              </a:gs>
              <a:gs pos="100000">
                <a:srgbClr val="0F96D4"/>
              </a:gs>
            </a:gsLst>
            <a:lin ang="0" scaled="1"/>
            <a:tileRect/>
          </a:gradFill>
        </p:spPr>
        <p:txBody>
          <a:bodyPr wrap="square" lIns="0" tIns="0" rIns="0" bIns="0" rtlCol="0"/>
          <a:lstStyle/>
          <a:p>
            <a:endParaRPr/>
          </a:p>
        </p:txBody>
      </p:sp>
      <p:sp>
        <p:nvSpPr>
          <p:cNvPr id="71" name="Holder 3"/>
          <p:cNvSpPr>
            <a:spLocks noGrp="1"/>
          </p:cNvSpPr>
          <p:nvPr>
            <p:ph sz="half" idx="10"/>
          </p:nvPr>
        </p:nvSpPr>
        <p:spPr>
          <a:xfrm>
            <a:off x="6350000" y="2370073"/>
            <a:ext cx="6671462" cy="6667200"/>
          </a:xfrm>
          <a:prstGeom prst="rect">
            <a:avLst/>
          </a:prstGeom>
        </p:spPr>
        <p:txBody>
          <a:bodyPr wrap="square" lIns="0" tIns="0" rIns="0" bIns="0">
            <a:spAutoFit/>
          </a:bodyPr>
          <a:lstStyle>
            <a:lvl1pPr>
              <a:defRPr/>
            </a:lvl1pPr>
          </a:lstStyle>
          <a:p>
            <a:endParaRPr dirty="0"/>
          </a:p>
        </p:txBody>
      </p:sp>
      <p:sp>
        <p:nvSpPr>
          <p:cNvPr id="6" name="object 2"/>
          <p:cNvSpPr/>
          <p:nvPr userDrawn="1"/>
        </p:nvSpPr>
        <p:spPr>
          <a:xfrm>
            <a:off x="0" y="9067800"/>
            <a:ext cx="13004800" cy="685800"/>
          </a:xfrm>
          <a:custGeom>
            <a:avLst/>
            <a:gdLst/>
            <a:ahLst/>
            <a:cxnLst/>
            <a:rect l="l" t="t" r="r" b="b"/>
            <a:pathLst>
              <a:path w="13004800" h="6896100">
                <a:moveTo>
                  <a:pt x="0" y="6896100"/>
                </a:moveTo>
                <a:lnTo>
                  <a:pt x="13004800" y="6896100"/>
                </a:lnTo>
                <a:lnTo>
                  <a:pt x="13004800" y="0"/>
                </a:lnTo>
                <a:lnTo>
                  <a:pt x="0" y="0"/>
                </a:lnTo>
                <a:lnTo>
                  <a:pt x="0" y="6896100"/>
                </a:lnTo>
                <a:close/>
              </a:path>
            </a:pathLst>
          </a:custGeom>
          <a:solidFill>
            <a:schemeClr val="bg1">
              <a:lumMod val="95000"/>
            </a:schemeClr>
          </a:solidFill>
        </p:spPr>
        <p:txBody>
          <a:bodyPr wrap="square" lIns="0" tIns="0" rIns="0" bIns="0" rtlCol="0"/>
          <a:lstStyle/>
          <a:p>
            <a:endParaRPr dirty="0">
              <a:solidFill>
                <a:schemeClr val="bg1">
                  <a:lumMod val="85000"/>
                </a:schemeClr>
              </a:solidFill>
            </a:endParaRPr>
          </a:p>
        </p:txBody>
      </p:sp>
      <p:sp>
        <p:nvSpPr>
          <p:cNvPr id="8" name="Holder 5"/>
          <p:cNvSpPr>
            <a:spLocks noGrp="1"/>
          </p:cNvSpPr>
          <p:nvPr>
            <p:ph type="dt" sz="half" idx="2"/>
          </p:nvPr>
        </p:nvSpPr>
        <p:spPr>
          <a:xfrm>
            <a:off x="310896" y="9245600"/>
            <a:ext cx="1467104" cy="279400"/>
          </a:xfrm>
          <a:prstGeom prst="rect">
            <a:avLst/>
          </a:prstGeom>
        </p:spPr>
        <p:txBody>
          <a:bodyPr lIns="0" tIns="0" rIns="0" bIns="0"/>
          <a:lstStyle>
            <a:lvl1pPr algn="l">
              <a:defRPr sz="1500">
                <a:solidFill>
                  <a:schemeClr val="tx1">
                    <a:tint val="75000"/>
                  </a:schemeClr>
                </a:solidFill>
              </a:defRPr>
            </a:lvl1pPr>
          </a:lstStyle>
          <a:p>
            <a:fld id="{50058CEF-F7BB-BA45-8352-420FBD9C4B5B}" type="datetime1">
              <a:rPr lang="de-DE" smtClean="0"/>
              <a:pPr/>
              <a:t>15.10.2021</a:t>
            </a:fld>
            <a:endParaRPr lang="en-US" dirty="0"/>
          </a:p>
        </p:txBody>
      </p:sp>
      <p:sp>
        <p:nvSpPr>
          <p:cNvPr id="7" name="Holder 4"/>
          <p:cNvSpPr>
            <a:spLocks noGrp="1"/>
          </p:cNvSpPr>
          <p:nvPr>
            <p:ph type="ftr" sz="quarter" idx="3"/>
          </p:nvPr>
        </p:nvSpPr>
        <p:spPr>
          <a:xfrm>
            <a:off x="2463800" y="9248648"/>
            <a:ext cx="8610600" cy="276352"/>
          </a:xfrm>
          <a:prstGeom prst="rect">
            <a:avLst/>
          </a:prstGeom>
        </p:spPr>
        <p:txBody>
          <a:bodyPr lIns="0" tIns="0" rIns="0" bIns="0"/>
          <a:lstStyle>
            <a:lvl1pPr algn="ctr">
              <a:defRPr sz="1500">
                <a:solidFill>
                  <a:srgbClr val="17375E"/>
                </a:solidFill>
              </a:defRPr>
            </a:lvl1pPr>
          </a:lstStyle>
          <a:p>
            <a:r>
              <a:rPr lang="de-DE"/>
              <a:t>The University of Göttingen – An Introduction</a:t>
            </a:r>
            <a:endParaRPr lang="de-DE" dirty="0"/>
          </a:p>
        </p:txBody>
      </p:sp>
      <p:sp>
        <p:nvSpPr>
          <p:cNvPr id="9" name="Holder 6"/>
          <p:cNvSpPr>
            <a:spLocks noGrp="1"/>
          </p:cNvSpPr>
          <p:nvPr>
            <p:ph type="sldNum" sz="quarter" idx="4"/>
          </p:nvPr>
        </p:nvSpPr>
        <p:spPr>
          <a:xfrm>
            <a:off x="11836400" y="9281468"/>
            <a:ext cx="857504" cy="243532"/>
          </a:xfrm>
          <a:prstGeom prst="rect">
            <a:avLst/>
          </a:prstGeom>
        </p:spPr>
        <p:txBody>
          <a:bodyPr lIns="0" tIns="0" rIns="0" bIns="0"/>
          <a:lstStyle>
            <a:lvl1pPr algn="r">
              <a:defRPr sz="1500">
                <a:solidFill>
                  <a:schemeClr val="tx1">
                    <a:tint val="75000"/>
                  </a:schemeClr>
                </a:solidFill>
              </a:defRPr>
            </a:lvl1pPr>
          </a:lstStyle>
          <a:p>
            <a:fld id="{B6F15528-21DE-4FAA-801E-634DDDAF4B2B}" type="slidenum">
              <a:rPr lang="de-DE" smtClean="0"/>
              <a:pPr/>
              <a:t>‹Nr.›</a:t>
            </a:fld>
            <a:endParaRPr lang="de-DE" dirty="0"/>
          </a:p>
        </p:txBody>
      </p:sp>
      <p:sp>
        <p:nvSpPr>
          <p:cNvPr id="72" name="Holder 3"/>
          <p:cNvSpPr>
            <a:spLocks noGrp="1"/>
          </p:cNvSpPr>
          <p:nvPr>
            <p:ph type="body" idx="1"/>
          </p:nvPr>
        </p:nvSpPr>
        <p:spPr>
          <a:xfrm>
            <a:off x="1016000" y="3048000"/>
            <a:ext cx="4572000" cy="369332"/>
          </a:xfrm>
        </p:spPr>
        <p:txBody>
          <a:bodyPr lIns="0" tIns="0" rIns="0" bIns="0"/>
          <a:lstStyle>
            <a:lvl1pPr>
              <a:defRPr sz="2400" b="0" i="0">
                <a:solidFill>
                  <a:schemeClr val="bg1">
                    <a:lumMod val="50000"/>
                  </a:schemeClr>
                </a:solidFill>
                <a:latin typeface="+mj-lt"/>
                <a:cs typeface=""/>
              </a:defRPr>
            </a:lvl1pPr>
          </a:lstStyle>
          <a:p>
            <a:endParaRPr dirty="0"/>
          </a:p>
        </p:txBody>
      </p:sp>
      <p:sp>
        <p:nvSpPr>
          <p:cNvPr id="12" name="Holder 2"/>
          <p:cNvSpPr>
            <a:spLocks noGrp="1"/>
          </p:cNvSpPr>
          <p:nvPr>
            <p:ph type="title"/>
          </p:nvPr>
        </p:nvSpPr>
        <p:spPr>
          <a:xfrm>
            <a:off x="939800" y="1536700"/>
            <a:ext cx="10841997" cy="523220"/>
          </a:xfrm>
        </p:spPr>
        <p:txBody>
          <a:bodyPr lIns="0" tIns="0" rIns="0" bIns="0"/>
          <a:lstStyle>
            <a:lvl1pPr>
              <a:defRPr sz="3400" b="0" i="0" cap="small">
                <a:solidFill>
                  <a:schemeClr val="bg1"/>
                </a:solidFill>
                <a:latin typeface="Calibri"/>
                <a:cs typeface="Calibri"/>
              </a:defRPr>
            </a:lvl1pPr>
          </a:lstStyle>
          <a:p>
            <a:endParaRPr dirty="0"/>
          </a:p>
        </p:txBody>
      </p:sp>
      <p:sp>
        <p:nvSpPr>
          <p:cNvPr id="13" name="Textplatzhalter 30"/>
          <p:cNvSpPr>
            <a:spLocks noGrp="1"/>
          </p:cNvSpPr>
          <p:nvPr>
            <p:ph type="body" sz="quarter" idx="12" hasCustomPrompt="1"/>
          </p:nvPr>
        </p:nvSpPr>
        <p:spPr>
          <a:xfrm>
            <a:off x="8483600" y="527050"/>
            <a:ext cx="4038600" cy="276999"/>
          </a:xfrm>
        </p:spPr>
        <p:txBody>
          <a:bodyPr vert="horz"/>
          <a:lstStyle>
            <a:lvl1pPr algn="r">
              <a:defRPr baseline="0">
                <a:solidFill>
                  <a:srgbClr val="7F7F7F"/>
                </a:solidFill>
                <a:latin typeface="Calibri"/>
                <a:cs typeface="Calibri"/>
              </a:defRPr>
            </a:lvl1pPr>
          </a:lstStyle>
          <a:p>
            <a:pPr lvl="0"/>
            <a:r>
              <a:rPr lang="de-DE" dirty="0"/>
              <a:t>Institut/Zentrum für</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Weiße Foli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Bild 9" descr="PPT_Göttingen.png"/>
          <p:cNvPicPr>
            <a:picLocks noChangeAspect="1"/>
          </p:cNvPicPr>
          <p:nvPr userDrawn="1"/>
        </p:nvPicPr>
        <p:blipFill>
          <a:blip r:embed="rId9"/>
          <a:stretch>
            <a:fillRect/>
          </a:stretch>
        </p:blipFill>
        <p:spPr>
          <a:xfrm>
            <a:off x="0" y="0"/>
            <a:ext cx="13004800" cy="9753600"/>
          </a:xfrm>
          <a:prstGeom prst="rect">
            <a:avLst/>
          </a:prstGeom>
        </p:spPr>
      </p:pic>
      <p:sp>
        <p:nvSpPr>
          <p:cNvPr id="2" name="Holder 2"/>
          <p:cNvSpPr>
            <a:spLocks noGrp="1"/>
          </p:cNvSpPr>
          <p:nvPr>
            <p:ph type="title"/>
          </p:nvPr>
        </p:nvSpPr>
        <p:spPr>
          <a:xfrm>
            <a:off x="1081401" y="1874982"/>
            <a:ext cx="10841997" cy="464819"/>
          </a:xfrm>
          <a:prstGeom prst="rect">
            <a:avLst/>
          </a:prstGeom>
        </p:spPr>
        <p:txBody>
          <a:bodyPr wrap="square" lIns="0" tIns="0" rIns="0" bIns="0">
            <a:spAutoFit/>
          </a:bodyPr>
          <a:lstStyle>
            <a:lvl1pPr>
              <a:defRPr sz="3000" b="0" i="0">
                <a:solidFill>
                  <a:schemeClr val="bg1"/>
                </a:solidFill>
                <a:latin typeface="DINPro"/>
                <a:cs typeface="DINPro"/>
              </a:defRPr>
            </a:lvl1pPr>
          </a:lstStyle>
          <a:p>
            <a:endParaRPr/>
          </a:p>
        </p:txBody>
      </p:sp>
      <p:sp>
        <p:nvSpPr>
          <p:cNvPr id="3" name="Holder 3"/>
          <p:cNvSpPr>
            <a:spLocks noGrp="1"/>
          </p:cNvSpPr>
          <p:nvPr>
            <p:ph type="body" idx="1"/>
          </p:nvPr>
        </p:nvSpPr>
        <p:spPr>
          <a:xfrm>
            <a:off x="3286125" y="3295548"/>
            <a:ext cx="6432550" cy="2752725"/>
          </a:xfrm>
          <a:prstGeom prst="rect">
            <a:avLst/>
          </a:prstGeom>
        </p:spPr>
        <p:txBody>
          <a:bodyPr wrap="square" lIns="0" tIns="0" rIns="0" bIns="0">
            <a:spAutoFit/>
          </a:bodyPr>
          <a:lstStyle>
            <a:lvl1pPr>
              <a:defRPr sz="1800" b="0" i="0">
                <a:solidFill>
                  <a:srgbClr val="575756"/>
                </a:solidFill>
                <a:latin typeface="DINPro"/>
                <a:cs typeface="DINPro"/>
              </a:defRPr>
            </a:lvl1pPr>
          </a:lstStyle>
          <a:p>
            <a:endParaRPr dirty="0"/>
          </a:p>
        </p:txBody>
      </p:sp>
      <p:sp>
        <p:nvSpPr>
          <p:cNvPr id="7" name="Holder 4"/>
          <p:cNvSpPr>
            <a:spLocks noGrp="1"/>
          </p:cNvSpPr>
          <p:nvPr>
            <p:ph type="ftr" sz="quarter" idx="3"/>
          </p:nvPr>
        </p:nvSpPr>
        <p:spPr>
          <a:xfrm>
            <a:off x="2463800" y="9248648"/>
            <a:ext cx="8610600" cy="276352"/>
          </a:xfrm>
          <a:prstGeom prst="rect">
            <a:avLst/>
          </a:prstGeom>
        </p:spPr>
        <p:txBody>
          <a:bodyPr lIns="0" tIns="0" rIns="0" bIns="0"/>
          <a:lstStyle>
            <a:lvl1pPr algn="ctr">
              <a:defRPr sz="1500">
                <a:solidFill>
                  <a:srgbClr val="17375E"/>
                </a:solidFill>
              </a:defRPr>
            </a:lvl1pPr>
          </a:lstStyle>
          <a:p>
            <a:r>
              <a:rPr lang="de-DE"/>
              <a:t>The University of Göttingen – An Introduction</a:t>
            </a:r>
            <a:endParaRPr lang="de-DE" dirty="0"/>
          </a:p>
        </p:txBody>
      </p:sp>
      <p:sp>
        <p:nvSpPr>
          <p:cNvPr id="8" name="Holder 5"/>
          <p:cNvSpPr>
            <a:spLocks noGrp="1"/>
          </p:cNvSpPr>
          <p:nvPr>
            <p:ph type="dt" sz="half" idx="2"/>
          </p:nvPr>
        </p:nvSpPr>
        <p:spPr>
          <a:xfrm>
            <a:off x="310896" y="9245600"/>
            <a:ext cx="1467104" cy="279400"/>
          </a:xfrm>
          <a:prstGeom prst="rect">
            <a:avLst/>
          </a:prstGeom>
        </p:spPr>
        <p:txBody>
          <a:bodyPr lIns="0" tIns="0" rIns="0" bIns="0"/>
          <a:lstStyle>
            <a:lvl1pPr algn="l">
              <a:defRPr sz="1500">
                <a:solidFill>
                  <a:schemeClr val="tx1">
                    <a:tint val="75000"/>
                  </a:schemeClr>
                </a:solidFill>
              </a:defRPr>
            </a:lvl1pPr>
          </a:lstStyle>
          <a:p>
            <a:fld id="{C8A51442-76F6-0047-9EC6-9C35C6FEA6B1}" type="datetime1">
              <a:rPr lang="de-DE" smtClean="0"/>
              <a:pPr/>
              <a:t>15.10.2021</a:t>
            </a:fld>
            <a:endParaRPr lang="en-US" dirty="0"/>
          </a:p>
        </p:txBody>
      </p:sp>
      <p:sp>
        <p:nvSpPr>
          <p:cNvPr id="9" name="Holder 6"/>
          <p:cNvSpPr>
            <a:spLocks noGrp="1"/>
          </p:cNvSpPr>
          <p:nvPr>
            <p:ph type="sldNum" sz="quarter" idx="4"/>
          </p:nvPr>
        </p:nvSpPr>
        <p:spPr>
          <a:xfrm>
            <a:off x="11836400" y="9281468"/>
            <a:ext cx="857504" cy="243532"/>
          </a:xfrm>
          <a:prstGeom prst="rect">
            <a:avLst/>
          </a:prstGeom>
        </p:spPr>
        <p:txBody>
          <a:bodyPr lIns="0" tIns="0" rIns="0" bIns="0"/>
          <a:lstStyle>
            <a:lvl1pPr algn="r">
              <a:defRPr sz="1500">
                <a:solidFill>
                  <a:schemeClr val="tx1">
                    <a:tint val="75000"/>
                  </a:schemeClr>
                </a:solidFill>
              </a:defRPr>
            </a:lvl1pPr>
          </a:lstStyle>
          <a:p>
            <a:fld id="{B6F15528-21DE-4FAA-801E-634DDDAF4B2B}" type="slidenum">
              <a:rPr lang="de-DE" smtClean="0"/>
              <a:pPr/>
              <a:t>‹Nr.›</a:t>
            </a:fld>
            <a:endParaRPr lang="de-DE"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6" r:id="rId3"/>
    <p:sldLayoutId id="2147483668" r:id="rId4"/>
    <p:sldLayoutId id="2147483664" r:id="rId5"/>
    <p:sldLayoutId id="2147483667" r:id="rId6"/>
    <p:sldLayoutId id="2147483665" r:id="rId7"/>
  </p:sldLayoutIdLst>
  <p:hf hdr="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object 62"/>
          <p:cNvSpPr txBox="1">
            <a:spLocks noGrp="1"/>
          </p:cNvSpPr>
          <p:nvPr>
            <p:ph type="title"/>
          </p:nvPr>
        </p:nvSpPr>
        <p:spPr>
          <a:xfrm>
            <a:off x="165696" y="1802522"/>
            <a:ext cx="12626911" cy="553998"/>
          </a:xfrm>
        </p:spPr>
        <p:txBody>
          <a:bodyPr/>
          <a:lstStyle/>
          <a:p>
            <a:pPr algn="ctr"/>
            <a:r>
              <a:rPr lang="de-DE" sz="3600" dirty="0"/>
              <a:t>Organisation der Vergabe und Bearbeitung von Abschlussarbeiten</a:t>
            </a:r>
          </a:p>
        </p:txBody>
      </p:sp>
      <p:sp>
        <p:nvSpPr>
          <p:cNvPr id="3" name="Textplatzhalter 2"/>
          <p:cNvSpPr>
            <a:spLocks noGrp="1"/>
          </p:cNvSpPr>
          <p:nvPr>
            <p:ph type="body" idx="1"/>
          </p:nvPr>
        </p:nvSpPr>
        <p:spPr>
          <a:xfrm>
            <a:off x="312244" y="4539401"/>
            <a:ext cx="11950796" cy="4473019"/>
          </a:xfrm>
        </p:spPr>
        <p:txBody>
          <a:bodyPr/>
          <a:lstStyle/>
          <a:p>
            <a:pPr marL="342900" indent="-342900">
              <a:spcBef>
                <a:spcPts val="800"/>
              </a:spcBef>
              <a:buFont typeface="+mj-lt"/>
              <a:buAutoNum type="alphaLcParenR"/>
            </a:pPr>
            <a:r>
              <a:rPr lang="de-DE" sz="1600" dirty="0">
                <a:solidFill>
                  <a:schemeClr val="tx1"/>
                </a:solidFill>
              </a:rPr>
              <a:t>Der Kurs zur Einführung in das wissenschaftliche Arbeiten stellt eine gute Voraussetzung für Ihre Abschlussarbeit dar. Sie können sich hierfür im </a:t>
            </a:r>
            <a:r>
              <a:rPr lang="de-DE" sz="1600" dirty="0" err="1">
                <a:solidFill>
                  <a:schemeClr val="tx1"/>
                </a:solidFill>
              </a:rPr>
              <a:t>StudIP</a:t>
            </a:r>
            <a:r>
              <a:rPr lang="de-DE" sz="1600" dirty="0">
                <a:solidFill>
                  <a:schemeClr val="tx1"/>
                </a:solidFill>
              </a:rPr>
              <a:t> eintragen und selbstständig die Materialen durcharbeiten. </a:t>
            </a:r>
          </a:p>
          <a:p>
            <a:pPr marL="342900" indent="-342900">
              <a:spcBef>
                <a:spcPts val="800"/>
              </a:spcBef>
              <a:buFont typeface="+mj-lt"/>
              <a:buAutoNum type="alphaLcParenR"/>
            </a:pPr>
            <a:r>
              <a:rPr lang="de-DE" sz="1600" dirty="0">
                <a:solidFill>
                  <a:schemeClr val="tx1"/>
                </a:solidFill>
              </a:rPr>
              <a:t>Bitte beachten Sie, dass eine Bewerbung kein Anrecht auf die Betreuung einer Abschlussarbeit in der Wirtschaftspädagogik darstellt. Bitte berücksichtigen Sie auch die Angebote anderer Professuren an der Wirtschaftswissenschaftlichen Fakultät. Zur Bewerbung ist ein Abstract (max. 2.500 Zeichen inkl. Leerzeichen) zum gewünschten Themenbereich anzufertigen. Abweichungen von diesen Vorgaben führen zu einer Ablehnung der Bewerbung um einen Betreuungsplatz!</a:t>
            </a:r>
          </a:p>
          <a:p>
            <a:pPr marL="342900" indent="-342900">
              <a:spcBef>
                <a:spcPts val="800"/>
              </a:spcBef>
              <a:buFont typeface="+mj-lt"/>
              <a:buAutoNum type="alphaLcParenR"/>
            </a:pPr>
            <a:r>
              <a:rPr lang="de-DE" sz="1600" dirty="0">
                <a:solidFill>
                  <a:schemeClr val="tx1"/>
                </a:solidFill>
              </a:rPr>
              <a:t>Nach der Betreuungszusage und vor der endgültigen Anmeldung der Arbeit beim Prüfungsamt ist ein sog. Exposé zu verfassen. Berücksichtigen Sie hierfür den Leitfaden zum Verfassen eines Exposés, der über die Homepages der beiden Professuren downloadbar ist.</a:t>
            </a:r>
          </a:p>
          <a:p>
            <a:pPr marL="342900" indent="-342900">
              <a:spcBef>
                <a:spcPts val="800"/>
              </a:spcBef>
              <a:buFont typeface="+mj-lt"/>
              <a:buAutoNum type="alphaLcParenR"/>
            </a:pPr>
            <a:r>
              <a:rPr lang="de-DE" sz="1600" dirty="0">
                <a:solidFill>
                  <a:schemeClr val="tx1"/>
                </a:solidFill>
              </a:rPr>
              <a:t>Bei dem Verfassen einer Abschlussarbeit sind die Vorgaben des Leitfadens für die Erstellung von Seminar-, Haus- oder Projektarbeiten sowie Bachelor- und Masterabschlussarbeiten, die über die Homepages der beiden Professuren für Wirtschaftspädagogik downloadbar sind, einzuhalten.</a:t>
            </a:r>
          </a:p>
          <a:p>
            <a:pPr marL="342900" indent="-342900">
              <a:spcBef>
                <a:spcPts val="800"/>
              </a:spcBef>
              <a:buFont typeface="+mj-lt"/>
              <a:buAutoNum type="alphaLcParenR"/>
            </a:pPr>
            <a:r>
              <a:rPr lang="de-DE" sz="1600" dirty="0">
                <a:solidFill>
                  <a:schemeClr val="tx1"/>
                </a:solidFill>
              </a:rPr>
              <a:t>z. B. Bewerbung zum Masterstudiengang: 01.04.-15.05. sowie 01.10.-15.11. eines jeden Jahrgangs. Im Rahmen dieser Bewerbungen sind jeweils zum 15.05. bzw. 15.11. die Noten gegenüber der Auswahlkommission nachzuweisen. Bewerbung zum Vorbereitungsdienst: Informieren Sie sich für den Vorbereitungsdienst in Niedersachsen unter https://www.landesschulbehoerde-niedersachsen.de/themen/vorbereitungsdienst/termine</a:t>
            </a:r>
            <a:br>
              <a:rPr lang="de-DE" sz="1600" dirty="0">
                <a:solidFill>
                  <a:schemeClr val="tx1"/>
                </a:solidFill>
              </a:rPr>
            </a:br>
            <a:endParaRPr lang="de-DE" dirty="0"/>
          </a:p>
        </p:txBody>
      </p:sp>
      <p:sp>
        <p:nvSpPr>
          <p:cNvPr id="9" name="Textplatzhalter 8"/>
          <p:cNvSpPr>
            <a:spLocks noGrp="1"/>
          </p:cNvSpPr>
          <p:nvPr>
            <p:ph type="body" sz="quarter" idx="12"/>
          </p:nvPr>
        </p:nvSpPr>
        <p:spPr>
          <a:xfrm>
            <a:off x="4054128" y="358310"/>
            <a:ext cx="8534104" cy="830997"/>
          </a:xfrm>
        </p:spPr>
        <p:txBody>
          <a:bodyPr/>
          <a:lstStyle/>
          <a:p>
            <a:r>
              <a:rPr lang="de-DE" dirty="0">
                <a:solidFill>
                  <a:schemeClr val="tx2">
                    <a:lumMod val="75000"/>
                  </a:schemeClr>
                </a:solidFill>
              </a:rPr>
              <a:t>Wirtschaftswissenschaftliche Fakultät</a:t>
            </a:r>
          </a:p>
          <a:p>
            <a:r>
              <a:rPr lang="de-DE" dirty="0"/>
              <a:t>Professur für Wirtschaftspädagogik und Personalentwicklung</a:t>
            </a:r>
          </a:p>
          <a:p>
            <a:r>
              <a:rPr lang="de-DE" dirty="0"/>
              <a:t>Professur für Wirtschaftspädagogik mit dem Schwerpunkt Berufliches Lehren und Lernen</a:t>
            </a:r>
          </a:p>
        </p:txBody>
      </p:sp>
      <p:sp>
        <p:nvSpPr>
          <p:cNvPr id="11" name="Rechteck 10"/>
          <p:cNvSpPr/>
          <p:nvPr/>
        </p:nvSpPr>
        <p:spPr>
          <a:xfrm>
            <a:off x="3005067" y="3072051"/>
            <a:ext cx="1700704" cy="967713"/>
          </a:xfrm>
          <a:prstGeom prst="rect">
            <a:avLst/>
          </a:prstGeom>
          <a:noFill/>
          <a:ln w="3175" cap="flat" cmpd="sng" algn="ctr">
            <a:solidFill>
              <a:srgbClr val="5B9BD5">
                <a:shade val="50000"/>
              </a:srgbClr>
            </a:solid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00" b="1" i="0" u="none" strike="noStrike" kern="0" cap="none" spc="0" normalizeH="0" baseline="0" noProof="0" dirty="0">
                <a:ln>
                  <a:noFill/>
                </a:ln>
                <a:solidFill>
                  <a:prstClr val="black"/>
                </a:solidFill>
                <a:effectLst/>
                <a:uLnTx/>
                <a:uFillTx/>
                <a:latin typeface="Calibri" panose="020F0502020204030204"/>
                <a:ea typeface="+mn-ea"/>
                <a:cs typeface="+mn-cs"/>
              </a:rPr>
              <a:t>Bewerbungszeitraum</a:t>
            </a:r>
          </a:p>
          <a:p>
            <a:pPr marL="228600" indent="-228600" algn="ctr" defTabSz="914400">
              <a:buFontTx/>
              <a:buAutoNum type="arabicParenBoth"/>
              <a:defRPr/>
            </a:pPr>
            <a:r>
              <a:rPr lang="de-DE" sz="1000" kern="0" dirty="0">
                <a:solidFill>
                  <a:prstClr val="black"/>
                </a:solidFill>
                <a:latin typeface="Calibri" panose="020F0502020204030204"/>
              </a:rPr>
              <a:t>01</a:t>
            </a:r>
            <a:r>
              <a:rPr kumimoji="0" lang="de-DE" sz="1000" b="0" i="0" u="none" strike="noStrike" kern="0" cap="none" spc="0" normalizeH="0" noProof="0" dirty="0">
                <a:ln>
                  <a:noFill/>
                </a:ln>
                <a:solidFill>
                  <a:prstClr val="black"/>
                </a:solidFill>
                <a:effectLst/>
                <a:uLnTx/>
                <a:uFillTx/>
                <a:latin typeface="Calibri" panose="020F0502020204030204"/>
                <a:ea typeface="+mn-ea"/>
                <a:cs typeface="+mn-cs"/>
              </a:rPr>
              <a:t>.02. bis 15.02.</a:t>
            </a:r>
          </a:p>
          <a:p>
            <a:pPr marL="228600" indent="-228600" algn="ctr" defTabSz="914400">
              <a:buFontTx/>
              <a:buAutoNum type="arabicParenBoth"/>
              <a:defRPr/>
            </a:pPr>
            <a:r>
              <a:rPr lang="de-DE" sz="1000" kern="0" dirty="0">
                <a:solidFill>
                  <a:prstClr val="black"/>
                </a:solidFill>
                <a:latin typeface="Calibri" panose="020F0502020204030204"/>
              </a:rPr>
              <a:t>01</a:t>
            </a:r>
            <a:r>
              <a:rPr lang="de-DE" sz="1000" kern="0" baseline="0" dirty="0">
                <a:solidFill>
                  <a:prstClr val="black"/>
                </a:solidFill>
                <a:latin typeface="Calibri" panose="020F0502020204030204"/>
              </a:rPr>
              <a:t>.06. bis 15.06.</a:t>
            </a:r>
          </a:p>
          <a:p>
            <a:pPr marL="228600" indent="-228600" algn="ctr" defTabSz="914400">
              <a:buFontTx/>
              <a:buAutoNum type="arabicParenBoth"/>
              <a:defRPr/>
            </a:pPr>
            <a:r>
              <a:rPr lang="de-DE" sz="1000" kern="0" dirty="0">
                <a:solidFill>
                  <a:prstClr val="black"/>
                </a:solidFill>
                <a:latin typeface="Calibri" panose="020F0502020204030204"/>
              </a:rPr>
              <a:t>01.10. bis 15.10.</a:t>
            </a:r>
            <a:endParaRPr kumimoji="0" lang="de-DE" sz="1000" b="0" i="0" u="none" strike="noStrike" kern="0" cap="none" spc="0" normalizeH="0" noProof="0" dirty="0">
              <a:ln>
                <a:noFill/>
              </a:ln>
              <a:solidFill>
                <a:prstClr val="black"/>
              </a:solidFill>
              <a:effectLst/>
              <a:uLnTx/>
              <a:uFillTx/>
              <a:latin typeface="Calibri" panose="020F0502020204030204"/>
              <a:ea typeface="+mn-ea"/>
              <a:cs typeface="+mn-cs"/>
            </a:endParaRPr>
          </a:p>
        </p:txBody>
      </p:sp>
      <p:sp>
        <p:nvSpPr>
          <p:cNvPr id="13" name="Rechteck 12"/>
          <p:cNvSpPr/>
          <p:nvPr/>
        </p:nvSpPr>
        <p:spPr>
          <a:xfrm>
            <a:off x="4712379" y="3068607"/>
            <a:ext cx="2169932" cy="967713"/>
          </a:xfrm>
          <a:prstGeom prst="rect">
            <a:avLst/>
          </a:prstGeom>
          <a:noFill/>
          <a:ln w="3175" cap="flat" cmpd="sng" algn="ctr">
            <a:solidFill>
              <a:srgbClr val="5B9BD5">
                <a:shade val="50000"/>
              </a:srgbClr>
            </a:solid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00" b="1" i="0" u="none" strike="noStrike" kern="0" cap="none" spc="0" normalizeH="0" baseline="0" noProof="0" dirty="0">
                <a:ln>
                  <a:noFill/>
                </a:ln>
                <a:solidFill>
                  <a:prstClr val="black"/>
                </a:solidFill>
                <a:effectLst/>
                <a:uLnTx/>
                <a:uFillTx/>
                <a:latin typeface="Calibri" panose="020F0502020204030204"/>
                <a:ea typeface="+mn-ea"/>
                <a:cs typeface="+mn-cs"/>
              </a:rPr>
              <a:t>Starttermin</a:t>
            </a:r>
          </a:p>
          <a:p>
            <a:pPr marL="228600" marR="0" lvl="0" indent="-228600" algn="ctr" defTabSz="914400" eaLnBrk="1" fontAlgn="auto" latinLnBrk="0" hangingPunct="1">
              <a:lnSpc>
                <a:spcPct val="100000"/>
              </a:lnSpc>
              <a:spcBef>
                <a:spcPts val="0"/>
              </a:spcBef>
              <a:spcAft>
                <a:spcPts val="0"/>
              </a:spcAft>
              <a:buClrTx/>
              <a:buSzTx/>
              <a:buFontTx/>
              <a:buAutoNum type="arabicParenBoth"/>
              <a:tabLst/>
              <a:defRPr/>
            </a:pPr>
            <a:r>
              <a:rPr lang="de-DE" sz="1000" kern="0" dirty="0">
                <a:solidFill>
                  <a:prstClr val="black"/>
                </a:solidFill>
                <a:latin typeface="Calibri" panose="020F0502020204030204"/>
              </a:rPr>
              <a:t>Ab 15.03.</a:t>
            </a:r>
            <a:endParaRPr kumimoji="0" lang="de-DE" sz="1000" b="0" i="0" u="none" strike="noStrike" kern="0" cap="none" spc="0" normalizeH="0" noProof="0" dirty="0">
              <a:ln>
                <a:noFill/>
              </a:ln>
              <a:solidFill>
                <a:prstClr val="black"/>
              </a:solidFill>
              <a:effectLst/>
              <a:uLnTx/>
              <a:uFillTx/>
              <a:latin typeface="Calibri" panose="020F0502020204030204"/>
              <a:ea typeface="+mn-ea"/>
              <a:cs typeface="+mn-cs"/>
            </a:endParaRPr>
          </a:p>
          <a:p>
            <a:pPr marL="228600" marR="0" lvl="0" indent="-228600" algn="ctr" defTabSz="914400" eaLnBrk="1" fontAlgn="auto" latinLnBrk="0" hangingPunct="1">
              <a:lnSpc>
                <a:spcPct val="100000"/>
              </a:lnSpc>
              <a:spcBef>
                <a:spcPts val="0"/>
              </a:spcBef>
              <a:spcAft>
                <a:spcPts val="0"/>
              </a:spcAft>
              <a:buClrTx/>
              <a:buSzTx/>
              <a:buFontTx/>
              <a:buAutoNum type="arabicParenBoth"/>
              <a:tabLst/>
              <a:defRPr/>
            </a:pPr>
            <a:r>
              <a:rPr lang="de-DE" sz="1000" kern="0" dirty="0">
                <a:solidFill>
                  <a:prstClr val="black"/>
                </a:solidFill>
                <a:latin typeface="Calibri" panose="020F0502020204030204"/>
              </a:rPr>
              <a:t>Ab 15.07.</a:t>
            </a:r>
          </a:p>
          <a:p>
            <a:pPr marL="228600" marR="0" lvl="0" indent="-228600" algn="ctr" defTabSz="914400" eaLnBrk="1" fontAlgn="auto" latinLnBrk="0" hangingPunct="1">
              <a:lnSpc>
                <a:spcPct val="100000"/>
              </a:lnSpc>
              <a:spcBef>
                <a:spcPts val="0"/>
              </a:spcBef>
              <a:spcAft>
                <a:spcPts val="0"/>
              </a:spcAft>
              <a:buClrTx/>
              <a:buSzTx/>
              <a:buFontTx/>
              <a:buAutoNum type="arabicParenBoth"/>
              <a:tabLst/>
              <a:defRPr/>
            </a:pPr>
            <a:r>
              <a:rPr kumimoji="0" lang="de-DE" sz="1000" b="0" i="0" u="none" strike="noStrike" kern="0" cap="none" spc="0" normalizeH="0" noProof="0" dirty="0">
                <a:ln>
                  <a:noFill/>
                </a:ln>
                <a:solidFill>
                  <a:prstClr val="black"/>
                </a:solidFill>
                <a:effectLst/>
                <a:uLnTx/>
                <a:uFillTx/>
                <a:latin typeface="Calibri" panose="020F0502020204030204"/>
                <a:ea typeface="+mn-ea"/>
                <a:cs typeface="+mn-cs"/>
              </a:rPr>
              <a:t>Ab 15.11.</a:t>
            </a:r>
          </a:p>
        </p:txBody>
      </p:sp>
      <p:sp>
        <p:nvSpPr>
          <p:cNvPr id="14" name="Rechteck 13"/>
          <p:cNvSpPr/>
          <p:nvPr/>
        </p:nvSpPr>
        <p:spPr>
          <a:xfrm>
            <a:off x="6888915" y="3065396"/>
            <a:ext cx="2596564" cy="976871"/>
          </a:xfrm>
          <a:prstGeom prst="rect">
            <a:avLst/>
          </a:prstGeom>
          <a:noFill/>
          <a:ln w="3175" cap="flat" cmpd="sng" algn="ctr">
            <a:solidFill>
              <a:srgbClr val="5B9BD5">
                <a:shade val="50000"/>
              </a:srgbClr>
            </a:solid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800" b="1" i="0" u="none" strike="noStrike" kern="0" cap="none" spc="0" normalizeH="0" baseline="0" noProof="0" dirty="0">
              <a:ln>
                <a:noFill/>
              </a:ln>
              <a:solidFill>
                <a:srgbClr val="C00000"/>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800" b="1" i="0" u="none" strike="noStrike" kern="0" cap="none" spc="0" normalizeH="0" baseline="0" noProof="0" dirty="0">
              <a:ln>
                <a:noFill/>
              </a:ln>
              <a:solidFill>
                <a:srgbClr val="C00000"/>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00" b="1" i="0" u="none" strike="noStrike" kern="0" cap="none" spc="0" normalizeH="0" baseline="0" noProof="0" dirty="0">
                <a:ln>
                  <a:noFill/>
                </a:ln>
                <a:solidFill>
                  <a:srgbClr val="C00000"/>
                </a:solidFill>
                <a:effectLst/>
                <a:uLnTx/>
                <a:uFillTx/>
                <a:latin typeface="Calibri" panose="020F0502020204030204"/>
                <a:ea typeface="+mn-ea"/>
                <a:cs typeface="+mn-cs"/>
              </a:rPr>
              <a:t>Bearbeitungszeit</a:t>
            </a:r>
          </a:p>
          <a:p>
            <a:pPr lvl="0" algn="ctr" defTabSz="914400">
              <a:defRPr/>
            </a:pPr>
            <a:r>
              <a:rPr lang="de-DE" sz="1000" b="1" kern="0" dirty="0">
                <a:solidFill>
                  <a:srgbClr val="C00000"/>
                </a:solidFill>
              </a:rPr>
              <a:t>Bachelorarbeit: 12 Wochen</a:t>
            </a:r>
          </a:p>
          <a:p>
            <a:pPr lvl="0" algn="ctr" defTabSz="914400">
              <a:defRPr/>
            </a:pPr>
            <a:r>
              <a:rPr lang="de-DE" sz="1000" b="1" kern="0" dirty="0">
                <a:solidFill>
                  <a:srgbClr val="C00000"/>
                </a:solidFill>
              </a:rPr>
              <a:t>Masterarbeit: 17 Wochen</a:t>
            </a: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14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5" name="Rechteck 14"/>
          <p:cNvSpPr/>
          <p:nvPr/>
        </p:nvSpPr>
        <p:spPr>
          <a:xfrm>
            <a:off x="9485301" y="3072050"/>
            <a:ext cx="1486693" cy="967713"/>
          </a:xfrm>
          <a:prstGeom prst="rect">
            <a:avLst/>
          </a:prstGeom>
          <a:noFill/>
          <a:ln w="3175" cap="flat" cmpd="sng" algn="ctr">
            <a:solidFill>
              <a:srgbClr val="5B9BD5">
                <a:shade val="50000"/>
              </a:srgbClr>
            </a:solid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00" b="1" i="0" u="none" strike="noStrike" kern="0" cap="none" spc="0" normalizeH="0" baseline="0" noProof="0" dirty="0">
                <a:ln>
                  <a:noFill/>
                </a:ln>
                <a:solidFill>
                  <a:prstClr val="black"/>
                </a:solidFill>
                <a:effectLst/>
                <a:uLnTx/>
                <a:uFillTx/>
                <a:latin typeface="Calibri" panose="020F0502020204030204"/>
                <a:ea typeface="+mn-ea"/>
                <a:cs typeface="+mn-cs"/>
              </a:rPr>
              <a:t>Korrekturzeit</a:t>
            </a:r>
            <a:r>
              <a:rPr kumimoji="0" lang="de-DE" sz="1000" b="0" i="0" u="none" strike="noStrike" kern="0" cap="none" spc="0" normalizeH="0" baseline="0" noProof="0" dirty="0">
                <a:ln>
                  <a:noFill/>
                </a:ln>
                <a:solidFill>
                  <a:prstClr val="black"/>
                </a:solidFill>
                <a:effectLst/>
                <a:uLnTx/>
                <a:uFillTx/>
                <a:latin typeface="Calibri" panose="020F0502020204030204"/>
                <a:ea typeface="+mn-ea"/>
                <a:cs typeface="+mn-cs"/>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00" b="0" i="0" u="none" strike="noStrike" kern="0" cap="none" spc="0" normalizeH="0" baseline="0" noProof="0" dirty="0">
                <a:ln>
                  <a:noFill/>
                </a:ln>
                <a:solidFill>
                  <a:prstClr val="black"/>
                </a:solidFill>
                <a:effectLst/>
                <a:uLnTx/>
                <a:uFillTx/>
                <a:latin typeface="Calibri" panose="020F0502020204030204"/>
                <a:ea typeface="+mn-ea"/>
                <a:cs typeface="+mn-cs"/>
              </a:rPr>
              <a:t>Bachelorarbeit: 8 Wochen</a:t>
            </a:r>
          </a:p>
          <a:p>
            <a:pPr lvl="0" algn="ctr" defTabSz="914400">
              <a:defRPr/>
            </a:pPr>
            <a:r>
              <a:rPr lang="de-DE" sz="1000" kern="0" dirty="0">
                <a:solidFill>
                  <a:prstClr val="black"/>
                </a:solidFill>
                <a:latin typeface="Calibri" panose="020F0502020204030204"/>
              </a:rPr>
              <a:t>Masterarbeit: 12 Wochen</a:t>
            </a:r>
          </a:p>
        </p:txBody>
      </p:sp>
      <p:sp>
        <p:nvSpPr>
          <p:cNvPr id="16" name="Rechteck 15"/>
          <p:cNvSpPr/>
          <p:nvPr/>
        </p:nvSpPr>
        <p:spPr>
          <a:xfrm>
            <a:off x="10972883" y="3072050"/>
            <a:ext cx="462219" cy="967713"/>
          </a:xfrm>
          <a:prstGeom prst="rect">
            <a:avLst/>
          </a:prstGeom>
          <a:noFill/>
          <a:ln w="3175" cap="flat" cmpd="sng" algn="ctr">
            <a:solidFill>
              <a:srgbClr val="5B9BD5">
                <a:shade val="50000"/>
              </a:srgbClr>
            </a:solidFill>
            <a:prstDash val="solid"/>
            <a:miter lim="800000"/>
          </a:ln>
          <a:effectLst/>
        </p:spPr>
        <p:txBody>
          <a:bodyPr rot="0" spcFirstLastPara="0" vertOverflow="overflow" horzOverflow="overflow" vert="vert270"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00" b="0" i="0" u="none" strike="noStrike" kern="0" cap="none" spc="0" normalizeH="0" baseline="0" noProof="0" dirty="0">
                <a:ln>
                  <a:noFill/>
                </a:ln>
                <a:solidFill>
                  <a:prstClr val="black"/>
                </a:solidFill>
                <a:effectLst/>
                <a:uLnTx/>
                <a:uFillTx/>
                <a:latin typeface="Calibri" panose="020F0502020204030204"/>
                <a:ea typeface="+mn-ea"/>
                <a:cs typeface="+mn-cs"/>
              </a:rPr>
              <a:t>Eintragung der Noten</a:t>
            </a:r>
          </a:p>
        </p:txBody>
      </p:sp>
      <p:sp>
        <p:nvSpPr>
          <p:cNvPr id="17" name="Pfeil nach rechts 16"/>
          <p:cNvSpPr/>
          <p:nvPr/>
        </p:nvSpPr>
        <p:spPr>
          <a:xfrm>
            <a:off x="11963019" y="2572544"/>
            <a:ext cx="829588" cy="1944216"/>
          </a:xfrm>
          <a:prstGeom prst="rightArrow">
            <a:avLst/>
          </a:prstGeom>
          <a:noFill/>
          <a:ln w="3175" cap="flat" cmpd="sng" algn="ctr">
            <a:solidFill>
              <a:srgbClr val="5B9BD5">
                <a:shade val="50000"/>
              </a:srgbClr>
            </a:solid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14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8" name="Rechteck 17"/>
          <p:cNvSpPr/>
          <p:nvPr/>
        </p:nvSpPr>
        <p:spPr>
          <a:xfrm>
            <a:off x="11441709" y="3065395"/>
            <a:ext cx="521310" cy="967713"/>
          </a:xfrm>
          <a:prstGeom prst="rect">
            <a:avLst/>
          </a:prstGeom>
          <a:solidFill>
            <a:srgbClr val="E7EFFD"/>
          </a:solidFill>
          <a:ln w="3175" cap="flat" cmpd="sng" algn="ctr">
            <a:solidFill>
              <a:srgbClr val="5B9BD5">
                <a:shade val="50000"/>
              </a:srgbClr>
            </a:solidFill>
            <a:prstDash val="solid"/>
            <a:miter lim="800000"/>
          </a:ln>
          <a:effectLst/>
        </p:spPr>
        <p:txBody>
          <a:bodyPr rot="0" spcFirstLastPara="0" vertOverflow="overflow" horzOverflow="overflow" vert="vert270" wrap="square" lIns="68580" tIns="34290" rIns="68580" bIns="3429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de-DE" sz="1000" b="0" i="0" u="none" strike="noStrike" kern="0" cap="none" spc="0" normalizeH="0" baseline="0" noProof="0" dirty="0">
                <a:ln>
                  <a:noFill/>
                </a:ln>
                <a:solidFill>
                  <a:prstClr val="black"/>
                </a:solidFill>
                <a:effectLst/>
                <a:uLnTx/>
                <a:uFillTx/>
                <a:latin typeface="Calibri" panose="020F0502020204030204"/>
                <a:ea typeface="+mn-ea"/>
                <a:cs typeface="+mn-cs"/>
              </a:rPr>
              <a:t>Weiterführende Bewerbungen</a:t>
            </a:r>
          </a:p>
        </p:txBody>
      </p:sp>
      <p:sp>
        <p:nvSpPr>
          <p:cNvPr id="20" name="Rechteck 19"/>
          <p:cNvSpPr/>
          <p:nvPr/>
        </p:nvSpPr>
        <p:spPr>
          <a:xfrm>
            <a:off x="341954" y="3072051"/>
            <a:ext cx="2663112" cy="967713"/>
          </a:xfrm>
          <a:prstGeom prst="rect">
            <a:avLst/>
          </a:prstGeom>
          <a:noFill/>
          <a:ln w="3175" cap="flat" cmpd="sng" algn="ctr">
            <a:solidFill>
              <a:srgbClr val="5B9BD5">
                <a:shade val="50000"/>
              </a:srgbClr>
            </a:solidFill>
            <a:prstDash val="solid"/>
            <a:miter lim="800000"/>
          </a:ln>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lvl="0" algn="ctr" defTabSz="914400">
              <a:defRPr/>
            </a:pPr>
            <a:r>
              <a:rPr kumimoji="0" lang="de-DE" sz="1000" b="1" i="0" u="none" strike="noStrike" kern="0" cap="none" spc="0" normalizeH="0" baseline="0" noProof="0" dirty="0">
                <a:ln>
                  <a:noFill/>
                </a:ln>
                <a:solidFill>
                  <a:prstClr val="black"/>
                </a:solidFill>
                <a:effectLst/>
                <a:uLnTx/>
                <a:uFillTx/>
                <a:latin typeface="Calibri" panose="020F0502020204030204"/>
                <a:ea typeface="+mn-ea"/>
                <a:cs typeface="+mn-cs"/>
              </a:rPr>
              <a:t>Kurs </a:t>
            </a:r>
            <a:r>
              <a:rPr lang="de-DE" sz="1000" b="1" kern="0" dirty="0">
                <a:solidFill>
                  <a:prstClr val="black"/>
                </a:solidFill>
              </a:rPr>
              <a:t>„Einführung in das wissenschaftliche Arbeiten“ der Wirtschaftspädagogik</a:t>
            </a:r>
            <a:endParaRPr kumimoji="0" lang="de-DE" sz="1000" b="1" i="0" u="none" strike="noStrike" kern="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endParaRPr kumimoji="0" lang="de-DE" sz="1000" b="1" i="0" u="none" strike="noStrike" kern="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lang="de-DE" sz="1000" kern="0" dirty="0">
                <a:solidFill>
                  <a:prstClr val="black"/>
                </a:solidFill>
                <a:latin typeface="Calibri" panose="020F0502020204030204"/>
              </a:rPr>
              <a:t>Im Selbststudium vor der Bewerbung absolvieren (im </a:t>
            </a:r>
            <a:r>
              <a:rPr lang="de-DE" sz="1000" kern="0" dirty="0" err="1">
                <a:solidFill>
                  <a:prstClr val="black"/>
                </a:solidFill>
                <a:latin typeface="Calibri" panose="020F0502020204030204"/>
              </a:rPr>
              <a:t>StudIP</a:t>
            </a:r>
            <a:r>
              <a:rPr lang="de-DE" sz="1000" kern="0" dirty="0">
                <a:solidFill>
                  <a:prstClr val="black"/>
                </a:solidFill>
                <a:latin typeface="Calibri" panose="020F0502020204030204"/>
              </a:rPr>
              <a:t>)</a:t>
            </a:r>
            <a:endParaRPr kumimoji="0" lang="de-DE" sz="1000" b="0"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2" name="Textfeld 1"/>
          <p:cNvSpPr txBox="1"/>
          <p:nvPr/>
        </p:nvSpPr>
        <p:spPr>
          <a:xfrm>
            <a:off x="1450274" y="2750137"/>
            <a:ext cx="365806" cy="369332"/>
          </a:xfrm>
          <a:prstGeom prst="rect">
            <a:avLst/>
          </a:prstGeom>
          <a:noFill/>
        </p:spPr>
        <p:txBody>
          <a:bodyPr wrap="none" rtlCol="0">
            <a:spAutoFit/>
          </a:bodyPr>
          <a:lstStyle/>
          <a:p>
            <a:r>
              <a:rPr lang="de-DE" dirty="0">
                <a:solidFill>
                  <a:srgbClr val="0070C0"/>
                </a:solidFill>
              </a:rPr>
              <a:t>a)</a:t>
            </a:r>
          </a:p>
        </p:txBody>
      </p:sp>
      <p:sp>
        <p:nvSpPr>
          <p:cNvPr id="19" name="Textfeld 18"/>
          <p:cNvSpPr txBox="1"/>
          <p:nvPr/>
        </p:nvSpPr>
        <p:spPr>
          <a:xfrm>
            <a:off x="3404922" y="2771652"/>
            <a:ext cx="377026" cy="369332"/>
          </a:xfrm>
          <a:prstGeom prst="rect">
            <a:avLst/>
          </a:prstGeom>
          <a:noFill/>
        </p:spPr>
        <p:txBody>
          <a:bodyPr wrap="none" rtlCol="0">
            <a:spAutoFit/>
          </a:bodyPr>
          <a:lstStyle/>
          <a:p>
            <a:r>
              <a:rPr lang="de-DE" dirty="0">
                <a:solidFill>
                  <a:srgbClr val="0070C0"/>
                </a:solidFill>
              </a:rPr>
              <a:t>b)</a:t>
            </a:r>
          </a:p>
        </p:txBody>
      </p:sp>
      <p:sp>
        <p:nvSpPr>
          <p:cNvPr id="21" name="Textfeld 20"/>
          <p:cNvSpPr txBox="1"/>
          <p:nvPr/>
        </p:nvSpPr>
        <p:spPr>
          <a:xfrm>
            <a:off x="5370790" y="2770418"/>
            <a:ext cx="365806" cy="369332"/>
          </a:xfrm>
          <a:prstGeom prst="rect">
            <a:avLst/>
          </a:prstGeom>
          <a:noFill/>
        </p:spPr>
        <p:txBody>
          <a:bodyPr wrap="square" rtlCol="0">
            <a:spAutoFit/>
          </a:bodyPr>
          <a:lstStyle/>
          <a:p>
            <a:r>
              <a:rPr lang="de-DE" dirty="0">
                <a:solidFill>
                  <a:srgbClr val="0070C0"/>
                </a:solidFill>
              </a:rPr>
              <a:t>c)</a:t>
            </a:r>
          </a:p>
        </p:txBody>
      </p:sp>
      <p:sp>
        <p:nvSpPr>
          <p:cNvPr id="22" name="Textfeld 21"/>
          <p:cNvSpPr txBox="1"/>
          <p:nvPr/>
        </p:nvSpPr>
        <p:spPr>
          <a:xfrm>
            <a:off x="7953444" y="2764277"/>
            <a:ext cx="377026" cy="369332"/>
          </a:xfrm>
          <a:prstGeom prst="rect">
            <a:avLst/>
          </a:prstGeom>
          <a:noFill/>
        </p:spPr>
        <p:txBody>
          <a:bodyPr wrap="none" rtlCol="0">
            <a:spAutoFit/>
          </a:bodyPr>
          <a:lstStyle/>
          <a:p>
            <a:r>
              <a:rPr lang="de-DE" dirty="0">
                <a:solidFill>
                  <a:srgbClr val="0070C0"/>
                </a:solidFill>
              </a:rPr>
              <a:t>d)</a:t>
            </a:r>
          </a:p>
        </p:txBody>
      </p:sp>
      <p:sp>
        <p:nvSpPr>
          <p:cNvPr id="23" name="Textfeld 22"/>
          <p:cNvSpPr txBox="1"/>
          <p:nvPr/>
        </p:nvSpPr>
        <p:spPr>
          <a:xfrm>
            <a:off x="11542855" y="2751340"/>
            <a:ext cx="370614" cy="369332"/>
          </a:xfrm>
          <a:prstGeom prst="rect">
            <a:avLst/>
          </a:prstGeom>
          <a:noFill/>
        </p:spPr>
        <p:txBody>
          <a:bodyPr wrap="none" rtlCol="0">
            <a:spAutoFit/>
          </a:bodyPr>
          <a:lstStyle/>
          <a:p>
            <a:r>
              <a:rPr lang="de-DE" dirty="0">
                <a:solidFill>
                  <a:srgbClr val="0070C0"/>
                </a:solidFill>
              </a:rPr>
              <a:t>e)</a:t>
            </a:r>
          </a:p>
        </p:txBody>
      </p:sp>
    </p:spTree>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343</Words>
  <Application>Microsoft Office PowerPoint</Application>
  <PresentationFormat>Benutzerdefiniert</PresentationFormat>
  <Paragraphs>35</Paragraphs>
  <Slides>1</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Calibri</vt:lpstr>
      <vt:lpstr>DINPro</vt:lpstr>
      <vt:lpstr>Geneva</vt:lpstr>
      <vt:lpstr>Times New Roman</vt:lpstr>
      <vt:lpstr>Wingdings</vt:lpstr>
      <vt:lpstr>Office Theme</vt:lpstr>
      <vt:lpstr>Organisation der Vergabe und Bearbeitung von Abschlussarbeiten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Lange, Regina (ZVW)</dc:creator>
  <cp:lastModifiedBy>Michaelis, Christian</cp:lastModifiedBy>
  <cp:revision>181</cp:revision>
  <dcterms:created xsi:type="dcterms:W3CDTF">2017-01-26T06:58:26Z</dcterms:created>
  <dcterms:modified xsi:type="dcterms:W3CDTF">2021-10-15T11:47:48Z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2016-08-08T00:00:00Z</vt:filetime>
  </property>
  <property fmtid="{D5CDD505-2E9C-101B-9397-08002B2CF9AE}" pid="3" name="Creator">
    <vt:lpwstr>Adobe InDesign CC 2015 (Macintosh)</vt:lpwstr>
  </property>
  <property fmtid="{D5CDD505-2E9C-101B-9397-08002B2CF9AE}" pid="4" name="LastSaved">
    <vt:filetime>2016-08-08T00:00:00Z</vt:filetime>
  </property>
</Properties>
</file>