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30275213" cy="42803763"/>
  <p:notesSz cx="29133800" cy="4165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59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ildirim, Damla" initials="YD" lastIdx="2" clrIdx="0">
    <p:extLst>
      <p:ext uri="{19B8F6BF-5375-455C-9EA6-DF929625EA0E}">
        <p15:presenceInfo xmlns:p15="http://schemas.microsoft.com/office/powerpoint/2012/main" userId="Yildirim, Daml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455A"/>
    <a:srgbClr val="F3F3F3"/>
    <a:srgbClr val="E5E5E5"/>
    <a:srgbClr val="13306A"/>
    <a:srgbClr val="D9D9D9"/>
    <a:srgbClr val="163776"/>
    <a:srgbClr val="C92337"/>
    <a:srgbClr val="D8D8D8"/>
    <a:srgbClr val="C9C9C9"/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-2256" y="-6342"/>
      </p:cViewPr>
      <p:guideLst>
        <p:guide orient="horz" pos="13459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9" d="100"/>
          <a:sy n="19" d="100"/>
        </p:scale>
        <p:origin x="390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625388" cy="20875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16502063" y="0"/>
            <a:ext cx="12625387" cy="20875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90D678-BB07-4330-A175-D8CB063BA501}" type="datetimeFigureOut">
              <a:rPr lang="de-DE" smtClean="0"/>
              <a:t>24.01.2020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594850" y="5207000"/>
            <a:ext cx="9944100" cy="1405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2913063" y="20046950"/>
            <a:ext cx="23307675" cy="16402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39568438"/>
            <a:ext cx="12625388" cy="20875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16502063" y="39568438"/>
            <a:ext cx="12625387" cy="20875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4837E-9DB4-45B3-BEDD-F4C425310A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6550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E02A7-1374-413E-BA2C-BD1F03483C4E}" type="datetimeFigureOut">
              <a:rPr lang="de-DE" smtClean="0"/>
              <a:t>24.01.2020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443E3-CFC6-4A29-885B-5B88CF5CB5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8604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E02A7-1374-413E-BA2C-BD1F03483C4E}" type="datetimeFigureOut">
              <a:rPr lang="de-DE" smtClean="0"/>
              <a:t>24.01.2020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443E3-CFC6-4A29-885B-5B88CF5CB5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1725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E02A7-1374-413E-BA2C-BD1F03483C4E}" type="datetimeFigureOut">
              <a:rPr lang="de-DE" smtClean="0"/>
              <a:t>24.01.2020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443E3-CFC6-4A29-885B-5B88CF5CB5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447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E02A7-1374-413E-BA2C-BD1F03483C4E}" type="datetimeFigureOut">
              <a:rPr lang="de-DE" smtClean="0"/>
              <a:t>24.01.2020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443E3-CFC6-4A29-885B-5B88CF5CB5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408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E02A7-1374-413E-BA2C-BD1F03483C4E}" type="datetimeFigureOut">
              <a:rPr lang="de-DE" smtClean="0"/>
              <a:t>24.01.2020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443E3-CFC6-4A29-885B-5B88CF5CB5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477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E02A7-1374-413E-BA2C-BD1F03483C4E}" type="datetimeFigureOut">
              <a:rPr lang="de-DE" smtClean="0"/>
              <a:t>24.01.2020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443E3-CFC6-4A29-885B-5B88CF5CB5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0848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0" y="0"/>
            <a:ext cx="30275213" cy="2743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240" y="9767372"/>
            <a:ext cx="13036000" cy="1763340"/>
          </a:xfrm>
        </p:spPr>
        <p:txBody>
          <a:bodyPr anchor="b">
            <a:normAutofit/>
          </a:bodyPr>
          <a:lstStyle>
            <a:lvl1pPr marL="0" indent="0" algn="ctr">
              <a:buNone/>
              <a:defRPr sz="7200" b="1">
                <a:latin typeface="Jefferies" panose="00000400000000000000" pitchFamily="2" charset="0"/>
              </a:defRPr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endParaRPr lang="de-DE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240" y="12317295"/>
            <a:ext cx="13036000" cy="17366337"/>
          </a:xfrm>
        </p:spPr>
        <p:txBody>
          <a:bodyPr>
            <a:normAutofit/>
          </a:bodyPr>
          <a:lstStyle>
            <a:lvl1pPr>
              <a:defRPr sz="4000">
                <a:latin typeface="Open Sans" panose="020B0606030504020204"/>
              </a:defRPr>
            </a:lvl1pPr>
            <a:lvl2pPr>
              <a:defRPr sz="4000">
                <a:latin typeface="Open Sans" panose="020B0606030504020204"/>
              </a:defRPr>
            </a:lvl2pPr>
            <a:lvl3pPr>
              <a:defRPr sz="4000">
                <a:latin typeface="Open Sans" panose="020B0606030504020204"/>
              </a:defRPr>
            </a:lvl3pPr>
            <a:lvl4pPr>
              <a:defRPr sz="4000">
                <a:latin typeface="Open Sans" panose="020B0606030504020204"/>
              </a:defRPr>
            </a:lvl4pPr>
            <a:lvl5pPr>
              <a:defRPr sz="4000">
                <a:latin typeface="Open Sans" panose="020B0606030504020204"/>
              </a:defRPr>
            </a:lvl5pPr>
          </a:lstStyle>
          <a:p>
            <a:pPr lvl="0"/>
            <a:r>
              <a:rPr lang="de-DE" dirty="0" smtClean="0"/>
              <a:t>Formatvorlagen des Textmasters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6643" y="12382073"/>
            <a:ext cx="13455816" cy="27664242"/>
          </a:xfrm>
        </p:spPr>
        <p:txBody>
          <a:bodyPr>
            <a:normAutofit/>
          </a:bodyPr>
          <a:lstStyle>
            <a:lvl1pPr>
              <a:defRPr sz="4000">
                <a:latin typeface="Open Sans" panose="020B0606030504020204"/>
              </a:defRPr>
            </a:lvl1pPr>
            <a:lvl2pPr>
              <a:defRPr sz="4000">
                <a:latin typeface="Open Sans" panose="020B0606030504020204"/>
              </a:defRPr>
            </a:lvl2pPr>
            <a:lvl3pPr>
              <a:defRPr sz="4000">
                <a:latin typeface="Open Sans" panose="020B0606030504020204"/>
              </a:defRPr>
            </a:lvl3pPr>
            <a:lvl4pPr>
              <a:defRPr sz="4000">
                <a:latin typeface="Open Sans" panose="020B0606030504020204"/>
              </a:defRPr>
            </a:lvl4pPr>
            <a:lvl5pPr>
              <a:defRPr sz="4000">
                <a:latin typeface="Open Sans" panose="020B0606030504020204"/>
              </a:defRPr>
            </a:lvl5pPr>
          </a:lstStyle>
          <a:p>
            <a:pPr lvl="0"/>
            <a:r>
              <a:rPr lang="de-DE" dirty="0" smtClean="0"/>
              <a:t>Formatvorlagen des Textmasters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3" hasCustomPrompt="1"/>
          </p:nvPr>
        </p:nvSpPr>
        <p:spPr>
          <a:xfrm>
            <a:off x="1393213" y="3332904"/>
            <a:ext cx="10186779" cy="2324100"/>
          </a:xfrm>
        </p:spPr>
        <p:txBody>
          <a:bodyPr>
            <a:normAutofit/>
          </a:bodyPr>
          <a:lstStyle>
            <a:lvl1pPr marL="0" indent="0">
              <a:buNone/>
              <a:defRPr sz="7200" baseline="0">
                <a:latin typeface="Open Sans"/>
              </a:defRPr>
            </a:lvl1pPr>
          </a:lstStyle>
          <a:p>
            <a:r>
              <a:rPr lang="de-DE" dirty="0" smtClean="0"/>
              <a:t>Universitäts-Logo</a:t>
            </a:r>
            <a:endParaRPr lang="de-DE" dirty="0"/>
          </a:p>
        </p:txBody>
      </p:sp>
      <p:sp>
        <p:nvSpPr>
          <p:cNvPr id="12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16654387" y="3438743"/>
            <a:ext cx="12448072" cy="2324100"/>
          </a:xfrm>
        </p:spPr>
        <p:txBody>
          <a:bodyPr>
            <a:noAutofit/>
          </a:bodyPr>
          <a:lstStyle>
            <a:lvl1pPr marL="0" indent="0">
              <a:buNone/>
              <a:defRPr sz="7200" baseline="0">
                <a:latin typeface="Open Sans" panose="020B0606030504020204"/>
              </a:defRPr>
            </a:lvl1pPr>
          </a:lstStyle>
          <a:p>
            <a:r>
              <a:rPr lang="de-DE" dirty="0" smtClean="0"/>
              <a:t>Institut/Service/Zentrum-Logo</a:t>
            </a:r>
            <a:endParaRPr lang="de-DE" dirty="0"/>
          </a:p>
        </p:txBody>
      </p:sp>
      <p:sp>
        <p:nvSpPr>
          <p:cNvPr id="16" name="Titel 15"/>
          <p:cNvSpPr>
            <a:spLocks noGrp="1"/>
          </p:cNvSpPr>
          <p:nvPr>
            <p:ph type="title" hasCustomPrompt="1"/>
          </p:nvPr>
        </p:nvSpPr>
        <p:spPr>
          <a:xfrm>
            <a:off x="1393213" y="6825247"/>
            <a:ext cx="27709246" cy="1988540"/>
          </a:xfrm>
        </p:spPr>
        <p:txBody>
          <a:bodyPr>
            <a:normAutofit/>
          </a:bodyPr>
          <a:lstStyle>
            <a:lvl1pPr>
              <a:defRPr sz="8000" baseline="0">
                <a:latin typeface="Jefferies" panose="00000400000000000000" pitchFamily="2" charset="0"/>
              </a:defRPr>
            </a:lvl1pPr>
          </a:lstStyle>
          <a:p>
            <a:r>
              <a:rPr lang="de-DE" dirty="0" smtClean="0"/>
              <a:t>Titel des Posters</a:t>
            </a:r>
            <a:endParaRPr lang="de-DE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6"/>
          </p:nvPr>
        </p:nvSpPr>
        <p:spPr>
          <a:xfrm>
            <a:off x="15646643" y="9903126"/>
            <a:ext cx="13455816" cy="1763340"/>
          </a:xfrm>
        </p:spPr>
        <p:txBody>
          <a:bodyPr anchor="b">
            <a:normAutofit/>
          </a:bodyPr>
          <a:lstStyle>
            <a:lvl1pPr marL="0" indent="0" algn="ctr">
              <a:buNone/>
              <a:defRPr sz="7200" b="1">
                <a:latin typeface="Jefferies" panose="00000400000000000000" pitchFamily="2" charset="0"/>
              </a:defRPr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endParaRPr lang="de-DE" dirty="0" smtClean="0"/>
          </a:p>
        </p:txBody>
      </p:sp>
      <p:pic>
        <p:nvPicPr>
          <p:cNvPr id="21" name="Grafik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87" y="40808546"/>
            <a:ext cx="6757137" cy="1275958"/>
          </a:xfrm>
          <a:prstGeom prst="rect">
            <a:avLst/>
          </a:prstGeom>
        </p:spPr>
      </p:pic>
      <p:pic>
        <p:nvPicPr>
          <p:cNvPr id="22" name="Grafik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16519" y="40377448"/>
            <a:ext cx="3222732" cy="2277444"/>
          </a:xfrm>
          <a:prstGeom prst="rect">
            <a:avLst/>
          </a:prstGeom>
        </p:spPr>
      </p:pic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7852" y="40522858"/>
            <a:ext cx="3133808" cy="1926370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1756" y="40427689"/>
            <a:ext cx="2070987" cy="2021539"/>
          </a:xfrm>
          <a:prstGeom prst="rect">
            <a:avLst/>
          </a:prstGeom>
        </p:spPr>
      </p:pic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3693" y="40761922"/>
            <a:ext cx="4277835" cy="1448243"/>
          </a:xfrm>
          <a:prstGeom prst="rect">
            <a:avLst/>
          </a:prstGeom>
        </p:spPr>
      </p:pic>
      <p:sp>
        <p:nvSpPr>
          <p:cNvPr id="36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1487241" y="30130739"/>
            <a:ext cx="13036000" cy="9891224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37" name="Titel 1"/>
          <p:cNvSpPr txBox="1">
            <a:spLocks/>
          </p:cNvSpPr>
          <p:nvPr userDrawn="1"/>
        </p:nvSpPr>
        <p:spPr>
          <a:xfrm>
            <a:off x="4471699" y="21364"/>
            <a:ext cx="25178175" cy="2879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0274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56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tabLst>
                <a:tab pos="15706725" algn="l"/>
              </a:tabLst>
            </a:pPr>
            <a:r>
              <a:rPr lang="de-DE" sz="6000" dirty="0" smtClean="0">
                <a:solidFill>
                  <a:srgbClr val="3B45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efferies" panose="00000400000000000000" pitchFamily="2" charset="0"/>
              </a:rPr>
              <a:t>E-Assessment Tagung 2020</a:t>
            </a:r>
            <a:endParaRPr lang="de-DE" sz="6000" dirty="0">
              <a:solidFill>
                <a:srgbClr val="3B45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Jefferies" panose="00000400000000000000" pitchFamily="2" charset="0"/>
            </a:endParaRP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0"/>
            <a:ext cx="3978372" cy="3007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273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E02A7-1374-413E-BA2C-BD1F03483C4E}" type="datetimeFigureOut">
              <a:rPr lang="de-DE" smtClean="0"/>
              <a:t>24.01.2020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443E3-CFC6-4A29-885B-5B88CF5CB5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9031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E02A7-1374-413E-BA2C-BD1F03483C4E}" type="datetimeFigureOut">
              <a:rPr lang="de-DE" smtClean="0"/>
              <a:t>24.01.2020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443E3-CFC6-4A29-885B-5B88CF5CB5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151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E02A7-1374-413E-BA2C-BD1F03483C4E}" type="datetimeFigureOut">
              <a:rPr lang="de-DE" smtClean="0"/>
              <a:t>24.01.2020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443E3-CFC6-4A29-885B-5B88CF5CB5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015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E02A7-1374-413E-BA2C-BD1F03483C4E}" type="datetimeFigureOut">
              <a:rPr lang="de-DE" smtClean="0"/>
              <a:t>24.01.2020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443E3-CFC6-4A29-885B-5B88CF5CB5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867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E02A7-1374-413E-BA2C-BD1F03483C4E}" type="datetimeFigureOut">
              <a:rPr lang="de-DE" smtClean="0"/>
              <a:t>24.01.2020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443E3-CFC6-4A29-885B-5B88CF5CB5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815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Bildplatzhalter 5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idx="4294967295"/>
          </p:nvPr>
        </p:nvSpPr>
        <p:spPr>
          <a:xfrm>
            <a:off x="1714357" y="24655747"/>
            <a:ext cx="9458996" cy="1763340"/>
          </a:xfrm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Inhaltsplatzhalter 9"/>
          <p:cNvSpPr>
            <a:spLocks noGrp="1"/>
          </p:cNvSpPr>
          <p:nvPr>
            <p:ph sz="half" idx="4294967295"/>
          </p:nvPr>
        </p:nvSpPr>
        <p:spPr>
          <a:xfrm>
            <a:off x="1782744" y="27364363"/>
            <a:ext cx="12740495" cy="11268018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634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Jefferies</vt:lpstr>
      <vt:lpstr>Open Sans</vt:lpstr>
      <vt:lpstr>Office</vt:lpstr>
      <vt:lpstr>PowerPoint-Präsentation</vt:lpstr>
    </vt:vector>
  </TitlesOfParts>
  <Company>Universität Göttingen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VBOX</dc:title>
  <dc:creator>Yildirim, Damla</dc:creator>
  <cp:lastModifiedBy>Yildirim, Damla</cp:lastModifiedBy>
  <cp:revision>93</cp:revision>
  <dcterms:created xsi:type="dcterms:W3CDTF">2019-10-25T15:52:29Z</dcterms:created>
  <dcterms:modified xsi:type="dcterms:W3CDTF">2020-01-24T16:46:10Z</dcterms:modified>
</cp:coreProperties>
</file>