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3588" cy="6858000"/>
  <p:notesSz cx="13004800" cy="9753600"/>
  <p:defaultTextStyle>
    <a:defPPr>
      <a:defRPr lang="de-DE"/>
    </a:defPPr>
    <a:lvl1pPr marL="0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1pPr>
    <a:lvl2pPr marL="382603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2pPr>
    <a:lvl3pPr marL="765208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3pPr>
    <a:lvl4pPr marL="1147811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4pPr>
    <a:lvl5pPr marL="1530418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5pPr>
    <a:lvl6pPr marL="1913021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6pPr>
    <a:lvl7pPr marL="2295624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7pPr>
    <a:lvl8pPr marL="2678227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8pPr>
    <a:lvl9pPr marL="3060834" algn="l" defTabSz="382603" rtl="0" eaLnBrk="1" latinLnBrk="0" hangingPunct="1">
      <a:defRPr sz="146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552" userDrawn="1">
          <p15:clr>
            <a:srgbClr val="A4A3A4"/>
          </p15:clr>
        </p15:guide>
        <p15:guide id="2" pos="-6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D0D8E8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743" autoAdjust="0"/>
    <p:restoredTop sz="94479" autoAdjust="0"/>
  </p:normalViewPr>
  <p:slideViewPr>
    <p:cSldViewPr>
      <p:cViewPr>
        <p:scale>
          <a:sx n="79" d="100"/>
          <a:sy n="79" d="100"/>
        </p:scale>
        <p:origin x="187" y="82"/>
      </p:cViewPr>
      <p:guideLst>
        <p:guide orient="horz" pos="-1552"/>
        <p:guide pos="-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27.04.2022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27.04.2022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731838"/>
            <a:ext cx="65024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1pPr>
    <a:lvl2pPr marL="382603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2pPr>
    <a:lvl3pPr marL="765208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3pPr>
    <a:lvl4pPr marL="1147811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4pPr>
    <a:lvl5pPr marL="1530418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5pPr>
    <a:lvl6pPr marL="1913021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6pPr>
    <a:lvl7pPr marL="2295624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7pPr>
    <a:lvl8pPr marL="2678227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8pPr>
    <a:lvl9pPr marL="3060834" algn="l" defTabSz="382603" rtl="0" eaLnBrk="1" latinLnBrk="0" hangingPunct="1">
      <a:defRPr sz="10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6375797"/>
            <a:ext cx="12193588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467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2310114" y="6502958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5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11098077" y="6526037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732261" y="3268267"/>
            <a:ext cx="10165696" cy="779700"/>
          </a:xfrm>
          <a:prstGeom prst="rect">
            <a:avLst/>
          </a:prstGeom>
        </p:spPr>
        <p:txBody>
          <a:bodyPr vert="horz"/>
          <a:lstStyle>
            <a:lvl1pPr>
              <a:defRPr sz="5333">
                <a:solidFill>
                  <a:schemeClr val="tx2"/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881177" y="2931355"/>
            <a:ext cx="7716256" cy="401637"/>
          </a:xfrm>
          <a:prstGeom prst="rect">
            <a:avLst/>
          </a:prstGeom>
        </p:spPr>
        <p:txBody>
          <a:bodyPr lIns="0" tIns="0" rIns="0" bIns="0"/>
          <a:lstStyle>
            <a:lvl1pPr>
              <a:defRPr sz="2667" b="0" i="0" cap="small">
                <a:solidFill>
                  <a:schemeClr val="accent6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7954417" y="370585"/>
            <a:ext cx="3786681" cy="246221"/>
          </a:xfrm>
          <a:prstGeom prst="rect">
            <a:avLst/>
          </a:prstGeom>
        </p:spPr>
        <p:txBody>
          <a:bodyPr vert="horz"/>
          <a:lstStyle>
            <a:lvl1pPr algn="r">
              <a:defRPr sz="16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11" name="Untertitel 1"/>
          <p:cNvSpPr>
            <a:spLocks noGrp="1"/>
          </p:cNvSpPr>
          <p:nvPr>
            <p:ph type="subTitle" idx="4"/>
          </p:nvPr>
        </p:nvSpPr>
        <p:spPr>
          <a:xfrm>
            <a:off x="815519" y="4172839"/>
            <a:ext cx="8535512" cy="36933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6375797"/>
            <a:ext cx="12193588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467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182" y="1318350"/>
            <a:ext cx="10165696" cy="574516"/>
          </a:xfrm>
          <a:prstGeom prst="rect">
            <a:avLst/>
          </a:prstGeom>
        </p:spPr>
        <p:txBody>
          <a:bodyPr lIns="0" tIns="0" rIns="0" bIns="0"/>
          <a:lstStyle>
            <a:lvl1pPr>
              <a:defRPr sz="4267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83705" y="2180861"/>
            <a:ext cx="7716256" cy="307776"/>
          </a:xfrm>
          <a:prstGeom prst="rect">
            <a:avLst/>
          </a:prstGeom>
        </p:spPr>
        <p:txBody>
          <a:bodyPr lIns="0" tIns="0" rIns="0" bIns="0"/>
          <a:lstStyle>
            <a:lvl1pPr>
              <a:defRPr sz="2667" b="0" i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2310114" y="6502958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5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11098077" y="6526037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7954417" y="370585"/>
            <a:ext cx="3786681" cy="246221"/>
          </a:xfrm>
          <a:prstGeom prst="rect">
            <a:avLst/>
          </a:prstGeom>
        </p:spPr>
        <p:txBody>
          <a:bodyPr vert="horz"/>
          <a:lstStyle>
            <a:lvl1pPr algn="r">
              <a:defRPr sz="16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6375797"/>
            <a:ext cx="12193588" cy="482203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467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182" y="1318350"/>
            <a:ext cx="10165696" cy="574516"/>
          </a:xfrm>
          <a:prstGeom prst="rect">
            <a:avLst/>
          </a:prstGeom>
        </p:spPr>
        <p:txBody>
          <a:bodyPr lIns="0" tIns="0" rIns="0" bIns="0"/>
          <a:lstStyle>
            <a:lvl1pPr>
              <a:defRPr sz="4267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99618" y="2180861"/>
            <a:ext cx="7750008" cy="307776"/>
          </a:xfrm>
          <a:prstGeom prst="rect">
            <a:avLst/>
          </a:prstGeom>
        </p:spPr>
        <p:txBody>
          <a:bodyPr lIns="0" tIns="0" rIns="0" bIns="0"/>
          <a:lstStyle>
            <a:lvl1pPr marL="380990" indent="-380990">
              <a:spcAft>
                <a:spcPts val="503"/>
              </a:spcAft>
              <a:buClr>
                <a:schemeClr val="tx2"/>
              </a:buClr>
              <a:buSzPct val="104000"/>
              <a:buFont typeface="Calibri" panose="020F0502020204030204" pitchFamily="34" charset="0"/>
              <a:buChar char="•"/>
              <a:defRPr sz="2667" b="0" i="0" baseline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11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7954417" y="370585"/>
            <a:ext cx="3786681" cy="246221"/>
          </a:xfrm>
          <a:prstGeom prst="rect">
            <a:avLst/>
          </a:prstGeom>
        </p:spPr>
        <p:txBody>
          <a:bodyPr vert="horz"/>
          <a:lstStyle>
            <a:lvl1pPr algn="r">
              <a:defRPr sz="16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2310114" y="6502958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5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11098077" y="6526037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7954417" y="370585"/>
            <a:ext cx="3786681" cy="246221"/>
          </a:xfrm>
          <a:prstGeom prst="rect">
            <a:avLst/>
          </a:prstGeom>
        </p:spPr>
        <p:txBody>
          <a:bodyPr vert="horz"/>
          <a:lstStyle>
            <a:lvl1pPr algn="r">
              <a:defRPr sz="16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/>
          </p:nvPr>
        </p:nvSpPr>
        <p:spPr>
          <a:xfrm>
            <a:off x="0" y="933451"/>
            <a:ext cx="12193588" cy="547188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2310114" y="6502958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5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11098077" y="6526037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3611" y="2033"/>
            <a:ext cx="12175543" cy="6853939"/>
          </a:xfrm>
          <a:prstGeom prst="rect">
            <a:avLst/>
          </a:prstGeom>
        </p:spPr>
      </p:pic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2310114" y="6502958"/>
            <a:ext cx="8073489" cy="19431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91503" y="6500815"/>
            <a:ext cx="1375590" cy="196453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27.04.2022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11098077" y="6526037"/>
            <a:ext cx="804015" cy="17123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82636">
        <a:defRPr>
          <a:latin typeface="+mn-lt"/>
          <a:ea typeface="+mn-ea"/>
          <a:cs typeface="+mn-cs"/>
        </a:defRPr>
      </a:lvl2pPr>
      <a:lvl3pPr marL="765273">
        <a:defRPr>
          <a:latin typeface="+mn-lt"/>
          <a:ea typeface="+mn-ea"/>
          <a:cs typeface="+mn-cs"/>
        </a:defRPr>
      </a:lvl3pPr>
      <a:lvl4pPr marL="1147909">
        <a:defRPr>
          <a:latin typeface="+mn-lt"/>
          <a:ea typeface="+mn-ea"/>
          <a:cs typeface="+mn-cs"/>
        </a:defRPr>
      </a:lvl4pPr>
      <a:lvl5pPr marL="1530546">
        <a:defRPr>
          <a:latin typeface="+mn-lt"/>
          <a:ea typeface="+mn-ea"/>
          <a:cs typeface="+mn-cs"/>
        </a:defRPr>
      </a:lvl5pPr>
      <a:lvl6pPr marL="1913180">
        <a:defRPr>
          <a:latin typeface="+mn-lt"/>
          <a:ea typeface="+mn-ea"/>
          <a:cs typeface="+mn-cs"/>
        </a:defRPr>
      </a:lvl6pPr>
      <a:lvl7pPr marL="2295819">
        <a:defRPr>
          <a:latin typeface="+mn-lt"/>
          <a:ea typeface="+mn-ea"/>
          <a:cs typeface="+mn-cs"/>
        </a:defRPr>
      </a:lvl7pPr>
      <a:lvl8pPr marL="2678454">
        <a:defRPr>
          <a:latin typeface="+mn-lt"/>
          <a:ea typeface="+mn-ea"/>
          <a:cs typeface="+mn-cs"/>
        </a:defRPr>
      </a:lvl8pPr>
      <a:lvl9pPr marL="3061091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82636">
        <a:defRPr>
          <a:latin typeface="+mn-lt"/>
          <a:ea typeface="+mn-ea"/>
          <a:cs typeface="+mn-cs"/>
        </a:defRPr>
      </a:lvl2pPr>
      <a:lvl3pPr marL="765273">
        <a:defRPr>
          <a:latin typeface="+mn-lt"/>
          <a:ea typeface="+mn-ea"/>
          <a:cs typeface="+mn-cs"/>
        </a:defRPr>
      </a:lvl3pPr>
      <a:lvl4pPr marL="1147909">
        <a:defRPr>
          <a:latin typeface="+mn-lt"/>
          <a:ea typeface="+mn-ea"/>
          <a:cs typeface="+mn-cs"/>
        </a:defRPr>
      </a:lvl4pPr>
      <a:lvl5pPr marL="1530546">
        <a:defRPr>
          <a:latin typeface="+mn-lt"/>
          <a:ea typeface="+mn-ea"/>
          <a:cs typeface="+mn-cs"/>
        </a:defRPr>
      </a:lvl5pPr>
      <a:lvl6pPr marL="1913180">
        <a:defRPr>
          <a:latin typeface="+mn-lt"/>
          <a:ea typeface="+mn-ea"/>
          <a:cs typeface="+mn-cs"/>
        </a:defRPr>
      </a:lvl6pPr>
      <a:lvl7pPr marL="2295819">
        <a:defRPr>
          <a:latin typeface="+mn-lt"/>
          <a:ea typeface="+mn-ea"/>
          <a:cs typeface="+mn-cs"/>
        </a:defRPr>
      </a:lvl7pPr>
      <a:lvl8pPr marL="2678454">
        <a:defRPr>
          <a:latin typeface="+mn-lt"/>
          <a:ea typeface="+mn-ea"/>
          <a:cs typeface="+mn-cs"/>
        </a:defRPr>
      </a:lvl8pPr>
      <a:lvl9pPr marL="306109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37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84BFEA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Calibri</vt:lpstr>
      <vt:lpstr>DINPro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(ZVW);Voss, Christine</dc:creator>
  <cp:lastModifiedBy>Voss, Christine</cp:lastModifiedBy>
  <cp:revision>144</cp:revision>
  <dcterms:created xsi:type="dcterms:W3CDTF">2017-08-09T09:33:14Z</dcterms:created>
  <dcterms:modified xsi:type="dcterms:W3CDTF">2022-04-27T12:50:14Z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