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171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405"/>
  </p:normalViewPr>
  <p:slideViewPr>
    <p:cSldViewPr snapToGrid="0" snapToObjects="1" showGuides="1">
      <p:cViewPr varScale="1">
        <p:scale>
          <a:sx n="127" d="100"/>
          <a:sy n="127" d="100"/>
        </p:scale>
        <p:origin x="4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CA894-EAC3-B44D-AAA2-8B58B2027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C82F35-3766-0143-9722-E03AD7627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F547A0-F3AB-5B4A-AFA5-DC5B11FA1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EBC941-4C1C-3548-A684-8872AF4C2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8709A7-3B16-4741-AACC-103EC546F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88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4BF31F-1908-034B-9840-3297CB2CC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48B425-3170-7C41-BB78-ADC30C4CC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FAFFDC-8899-E946-8FA2-359F9DF7E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1B873E-B581-8D4E-8F87-4F5E9C2D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0A54D7-E208-D94F-AAB2-B9DA2D4FE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8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59ACA39-85DD-6E44-8F07-F3A6A04F5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EF2B770-6485-0B48-967E-83E858627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1FF06-A0FE-5A4D-BD0F-9A98F2C9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5987B0-4424-1544-A156-33C47659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97F92E-65F3-D744-9206-F6136F066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7133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 userDrawn="1"/>
        </p:nvSpPr>
        <p:spPr bwMode="gray">
          <a:xfrm>
            <a:off x="419101" y="98426"/>
            <a:ext cx="1013036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2600" b="1">
                <a:solidFill>
                  <a:schemeClr val="bg1"/>
                </a:solidFill>
              </a:rPr>
              <a:t>Klicken Sie, um das Titelformat zu bearbeiten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Prof. Dr. Sven Schneider  Struktur und Bindung I</a:t>
            </a:r>
            <a:endParaRPr lang="de-DE"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8665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46A44-37D5-E545-AB4C-5F504560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36DEB3-9C28-E042-8602-2B204B476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B95E5C-2E45-E541-AE70-1F5A53031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E0B584-71E6-CF4A-B545-A418E791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509E3-48B1-2C49-B874-ADF206354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19CFA-73D6-D84D-9245-013ECBA28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78CDF5-D591-F147-98E8-5AEE7021C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3BAD29-03F4-124D-82F5-3E091A0A9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97644F-CEBD-5749-BA99-CAC871C2F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4D37BC-6E64-CD41-A862-84AFDD82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53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CC3635-CFD4-1F46-8AB4-06C5EB83C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561B33-E239-8547-A4E8-D34A7044F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F7FF32-4C9A-0E4D-90F1-BD7C7E43E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11F449-A4E2-EF4D-9E0B-2884449C4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F2C25B-2DFE-0547-B540-FD5893278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C86684-42FE-1B4F-A3F7-5ACA080F0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6E7F4-C685-9745-BF07-8ECF1840C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78D05C-B5AB-714E-9199-F2AB6E876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B6F4E14-3545-B844-9F58-F4EBADCA1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E8231AC-BA27-5B40-A29E-318C1CE84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E690834-E227-7442-AC9B-BAE84B2D1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BAA128E-968E-094D-B481-37354463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DFA22D7-6EF5-AF4F-ACEF-FD1914E3F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D80C3DE-A3AA-1F4E-BA8C-0F0CD0829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19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DDA741-F691-C945-9933-7FD124CF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0B12337-0923-FA43-A6CC-8512281C0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4CF34EB-B807-CC40-95B3-EFBB628D0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FB28DB-28BB-354C-9749-5916C845E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49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9B2554-30FD-2F43-95FF-C1AACCF0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A15F90-80B7-B64D-83E3-25BC1EE86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70B9553-DD7E-8C42-8834-5279BC79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72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9754E8-69BF-5E4F-9DA3-0D29D373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86FC99-AC43-C044-AC68-3337D68C8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67511DA-0C04-3340-A3ED-A39C1B887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9F79D1-7DC9-3C4E-80C4-007FAF40B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275208-D389-E64C-8232-798197BCD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5C95AF-D52F-A84E-A10B-A86DF2033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38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D21229-B4A6-274E-82AA-14025234A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6327699-5A78-9F46-A7E4-9E5C0DAB7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4A2B38D-E747-EF43-8C93-F8997071F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F55035-AFC0-2A40-BA7D-E467535B5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90790A-B1B1-9B42-99D8-71A71A0CE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49B971-A995-B249-B9C0-7D74FF99D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7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A38890-EA20-1D41-9A48-4EB63EFB8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FB91A5-E94A-9C4D-9609-86A0B8A73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BB3BC2-D985-D148-8CA6-FD3205FEF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44D3C-8665-BD46-80E8-A876B73ADDF3}" type="datetimeFigureOut">
              <a:rPr lang="de-DE" smtClean="0"/>
              <a:t>10.04.20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87806B-386D-244C-B02D-C239002A1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D2EC1F-59F2-0E48-90B3-B85BDC2EB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44DEC-9577-FC4B-BC1E-EF55AF5AD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02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200"/>
              <a:t>Prof. Dr. Sven Schneider  Struktur und Bindung I</a:t>
            </a:r>
            <a:endParaRPr lang="de-DE" sz="1200">
              <a:sym typeface="Wingdings" charset="0"/>
            </a:endParaRPr>
          </a:p>
        </p:txBody>
      </p:sp>
      <p:sp>
        <p:nvSpPr>
          <p:cNvPr id="7170" name="Textfeld 8"/>
          <p:cNvSpPr txBox="1">
            <a:spLocks noChangeArrowheads="1"/>
          </p:cNvSpPr>
          <p:nvPr/>
        </p:nvSpPr>
        <p:spPr bwMode="auto">
          <a:xfrm>
            <a:off x="1820863" y="215901"/>
            <a:ext cx="7485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b="1" dirty="0"/>
              <a:t>Nutzungsbedingungen</a:t>
            </a:r>
          </a:p>
        </p:txBody>
      </p:sp>
      <p:sp>
        <p:nvSpPr>
          <p:cNvPr id="14" name="Rechteck 2">
            <a:extLst>
              <a:ext uri="{FF2B5EF4-FFF2-40B4-BE49-F238E27FC236}">
                <a16:creationId xmlns:a16="http://schemas.microsoft.com/office/drawing/2014/main" id="{242BC5F6-E969-A44B-96AC-E20A2D8CE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840" y="1025639"/>
            <a:ext cx="8826585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600" dirty="0"/>
              <a:t>Die Materialen (Folien und Videos) stehen nur angemeldeten Hörerinnen und Hörern der Lehrveranstaltung über ein nicht-öffentliches Portal zur Verfügung.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600" dirty="0"/>
              <a:t>Der Zugriff ist für das Sommersemester 2020 zeitlich zugangsbeschränkt.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600" dirty="0"/>
              <a:t>Es ist nicht gestattet, Ton- oder Videomitschnitte anzufertigen, auch nicht in Teilen.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600" dirty="0"/>
              <a:t>Die Daten oder Teile davon dürfen nicht auf anderen Servern, Cloud Computing Diensten, Papierkopien, anderen Druckwerken, CD-ROMs oder sonstigen Datenspeichern deponiert oder weitergegeben werden.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600" dirty="0"/>
              <a:t>Die Videos dürfen nicht nicht Dritten oder öffentlich zugänglich gemacht werden.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600" dirty="0"/>
              <a:t>Alle Rechte an den Inhalten der eLearning-Materialien liegen beim Autor oder entsprechend den Quellenangaben den jeweiligen Urheberrechtsinhabern.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600" dirty="0"/>
              <a:t>Die Materialien (Bilder, Texte, Videos, HTML-Code usw.) dürfen nicht ohne ausdrückliche, schriftliche Genehmigung des Autors oder Urheberrechtsinhabers veröffentlicht, vervielfältigt oder oder in anderer Weise verwendet werden, auch nicht in abgeänderter Form.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600" dirty="0"/>
              <a:t>Die Nutzer der Materialien sind nur berechtigt, diese alleine oder mit anderen Teilnehmern der Lehrveranstaltung zu verwenden. Vorführung, Kopieren, Aufzeichnen, </a:t>
            </a:r>
            <a:r>
              <a:rPr lang="de-DE" sz="1600" dirty="0" err="1"/>
              <a:t>Streamen</a:t>
            </a:r>
            <a:r>
              <a:rPr lang="de-DE" sz="1600" dirty="0"/>
              <a:t> oder sonstige Formen der Weitergabe ohne schriftliche Genehmigung des Autors stellen einen Verstoß der Nutzungsbedingungen dar.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altLang="de-DE" sz="1600" b="1" dirty="0"/>
              <a:t>Verwendung und Abspielen der Materialien gilt als Zustimmung zu diesen Nutzungsbedingungen!</a:t>
            </a:r>
          </a:p>
        </p:txBody>
      </p:sp>
    </p:spTree>
    <p:extLst>
      <p:ext uri="{BB962C8B-B14F-4D97-AF65-F5344CB8AC3E}">
        <p14:creationId xmlns:p14="http://schemas.microsoft.com/office/powerpoint/2010/main" val="422673145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Macintosh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 Schneider</dc:creator>
  <cp:lastModifiedBy>Sven Schneider</cp:lastModifiedBy>
  <cp:revision>1</cp:revision>
  <dcterms:created xsi:type="dcterms:W3CDTF">2020-04-10T18:12:42Z</dcterms:created>
  <dcterms:modified xsi:type="dcterms:W3CDTF">2020-04-10T18:12:59Z</dcterms:modified>
</cp:coreProperties>
</file>