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6" r:id="rId2"/>
    <p:sldId id="300" r:id="rId3"/>
    <p:sldId id="292" r:id="rId4"/>
    <p:sldId id="296" r:id="rId5"/>
    <p:sldId id="301" r:id="rId6"/>
    <p:sldId id="306" r:id="rId7"/>
    <p:sldId id="304" r:id="rId8"/>
    <p:sldId id="298" r:id="rId9"/>
    <p:sldId id="299" r:id="rId10"/>
    <p:sldId id="305" r:id="rId11"/>
    <p:sldId id="302" r:id="rId12"/>
  </p:sldIdLst>
  <p:sldSz cx="13004800" cy="9753600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2C"/>
    <a:srgbClr val="394077"/>
    <a:srgbClr val="373E75"/>
    <a:srgbClr val="FECA30"/>
    <a:srgbClr val="373E74"/>
    <a:srgbClr val="003399"/>
    <a:srgbClr val="000099"/>
    <a:srgbClr val="FFCC00"/>
    <a:srgbClr val="000066"/>
    <a:srgbClr val="524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62" autoAdjust="0"/>
    <p:restoredTop sz="68469" autoAdjust="0"/>
  </p:normalViewPr>
  <p:slideViewPr>
    <p:cSldViewPr>
      <p:cViewPr varScale="1">
        <p:scale>
          <a:sx n="61" d="100"/>
          <a:sy n="61" d="100"/>
        </p:scale>
        <p:origin x="198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8C5F01-1FBF-478C-9E31-7BAA5C38B3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C1AB85A-EA36-4849-9F87-0C742F551937}">
      <dgm:prSet phldrT="[Text]" custT="1"/>
      <dgm:spPr>
        <a:solidFill>
          <a:srgbClr val="FFC42C"/>
        </a:solidFill>
      </dgm:spPr>
      <dgm:t>
        <a:bodyPr/>
        <a:lstStyle/>
        <a:p>
          <a:pPr algn="ctr"/>
          <a:r>
            <a:rPr lang="de-DE" sz="4000" b="1" dirty="0" smtClean="0"/>
            <a:t>Programm</a:t>
          </a:r>
        </a:p>
        <a:p>
          <a:pPr algn="l"/>
          <a:endParaRPr lang="de-DE" sz="2400" dirty="0"/>
        </a:p>
      </dgm:t>
    </dgm:pt>
    <dgm:pt modelId="{9EB946D2-B70A-4506-8880-6FA74772CF08}" type="parTrans" cxnId="{E5947751-61FC-4D6D-86F5-9EF5851AC6CD}">
      <dgm:prSet/>
      <dgm:spPr/>
      <dgm:t>
        <a:bodyPr/>
        <a:lstStyle/>
        <a:p>
          <a:endParaRPr lang="de-DE"/>
        </a:p>
      </dgm:t>
    </dgm:pt>
    <dgm:pt modelId="{A36985AE-5030-4133-90FB-E96987C95CB8}" type="sibTrans" cxnId="{E5947751-61FC-4D6D-86F5-9EF5851AC6CD}">
      <dgm:prSet/>
      <dgm:spPr/>
      <dgm:t>
        <a:bodyPr/>
        <a:lstStyle/>
        <a:p>
          <a:endParaRPr lang="de-DE"/>
        </a:p>
      </dgm:t>
    </dgm:pt>
    <dgm:pt modelId="{48D0326D-1EDA-4413-B8BB-A9ADE6C9C300}">
      <dgm:prSet phldrT="[Text]"/>
      <dgm:spPr>
        <a:solidFill>
          <a:srgbClr val="394077"/>
        </a:solidFill>
      </dgm:spPr>
      <dgm:t>
        <a:bodyPr/>
        <a:lstStyle/>
        <a:p>
          <a:r>
            <a:rPr lang="de-DE" b="1" dirty="0" smtClean="0"/>
            <a:t>Gründung einer eigenen Praxis</a:t>
          </a:r>
        </a:p>
        <a:p>
          <a:r>
            <a:rPr lang="de-DE" b="1" dirty="0" smtClean="0"/>
            <a:t>Dr. med. Thomas Fischer</a:t>
          </a:r>
        </a:p>
        <a:p>
          <a:r>
            <a:rPr lang="de-DE" b="1" dirty="0" smtClean="0"/>
            <a:t>Vorsitzender des Bezirksausschusses der Kassenärztlichen Vereinigung Göttingens</a:t>
          </a:r>
          <a:endParaRPr lang="de-DE" b="1" dirty="0"/>
        </a:p>
      </dgm:t>
    </dgm:pt>
    <dgm:pt modelId="{E706F5C5-5D55-4D04-873A-6C1A69A3185D}" type="parTrans" cxnId="{9CF3E57F-BDB8-4D6B-B03A-1299EA9A6365}">
      <dgm:prSet/>
      <dgm:spPr/>
      <dgm:t>
        <a:bodyPr/>
        <a:lstStyle/>
        <a:p>
          <a:endParaRPr lang="de-DE"/>
        </a:p>
      </dgm:t>
    </dgm:pt>
    <dgm:pt modelId="{B5BA4360-5BCC-4909-BCFA-93D61CF2C712}" type="sibTrans" cxnId="{9CF3E57F-BDB8-4D6B-B03A-1299EA9A6365}">
      <dgm:prSet/>
      <dgm:spPr/>
      <dgm:t>
        <a:bodyPr/>
        <a:lstStyle/>
        <a:p>
          <a:endParaRPr lang="de-DE"/>
        </a:p>
      </dgm:t>
    </dgm:pt>
    <dgm:pt modelId="{65888B20-8D55-4382-B391-928CF4678BE0}">
      <dgm:prSet phldrT="[Text]"/>
      <dgm:spPr>
        <a:solidFill>
          <a:srgbClr val="394077"/>
        </a:solidFill>
      </dgm:spPr>
      <dgm:t>
        <a:bodyPr/>
        <a:lstStyle/>
        <a:p>
          <a:r>
            <a:rPr lang="de-DE" b="1" dirty="0" smtClean="0"/>
            <a:t>Gründungsgeschichte der </a:t>
          </a:r>
          <a:r>
            <a:rPr lang="de-DE" b="1" dirty="0" err="1" smtClean="0"/>
            <a:t>NanoTag</a:t>
          </a:r>
          <a:r>
            <a:rPr lang="de-DE" b="1" dirty="0" smtClean="0"/>
            <a:t> Biotechnologies GmbH</a:t>
          </a:r>
        </a:p>
        <a:p>
          <a:r>
            <a:rPr lang="de-DE" b="1" dirty="0" smtClean="0"/>
            <a:t>Dr. </a:t>
          </a:r>
          <a:r>
            <a:rPr lang="de-DE" b="1" dirty="0" err="1" smtClean="0"/>
            <a:t>Filipe</a:t>
          </a:r>
          <a:r>
            <a:rPr lang="de-DE" b="1" dirty="0" smtClean="0"/>
            <a:t> </a:t>
          </a:r>
          <a:r>
            <a:rPr lang="de-DE" b="1" dirty="0" err="1" smtClean="0"/>
            <a:t>Opazo</a:t>
          </a:r>
          <a:endParaRPr lang="de-DE" b="1" dirty="0" smtClean="0"/>
        </a:p>
        <a:p>
          <a:r>
            <a:rPr lang="de-DE" b="1" dirty="0" smtClean="0"/>
            <a:t>Geschäftsführer von der </a:t>
          </a:r>
          <a:r>
            <a:rPr lang="de-DE" b="1" dirty="0" err="1" smtClean="0"/>
            <a:t>NanoTag</a:t>
          </a:r>
          <a:r>
            <a:rPr lang="de-DE" b="1" dirty="0" smtClean="0"/>
            <a:t> Biotechnologies GmbH</a:t>
          </a:r>
          <a:endParaRPr lang="de-DE" b="1" dirty="0"/>
        </a:p>
      </dgm:t>
    </dgm:pt>
    <dgm:pt modelId="{FE73433E-FEC0-42F9-A86F-58028835D6BA}" type="parTrans" cxnId="{C2541DB1-8D84-4457-A229-AA288A5E0370}">
      <dgm:prSet/>
      <dgm:spPr/>
      <dgm:t>
        <a:bodyPr/>
        <a:lstStyle/>
        <a:p>
          <a:endParaRPr lang="de-DE"/>
        </a:p>
      </dgm:t>
    </dgm:pt>
    <dgm:pt modelId="{07FAAB77-ACE7-4DE1-B656-889A8823E635}" type="sibTrans" cxnId="{C2541DB1-8D84-4457-A229-AA288A5E0370}">
      <dgm:prSet/>
      <dgm:spPr/>
      <dgm:t>
        <a:bodyPr/>
        <a:lstStyle/>
        <a:p>
          <a:endParaRPr lang="de-DE"/>
        </a:p>
      </dgm:t>
    </dgm:pt>
    <dgm:pt modelId="{78A76F6D-0C66-4C75-B820-6B16FEE27516}">
      <dgm:prSet phldrT="[Text]"/>
      <dgm:spPr>
        <a:solidFill>
          <a:srgbClr val="394077"/>
        </a:solidFill>
      </dgm:spPr>
      <dgm:t>
        <a:bodyPr/>
        <a:lstStyle/>
        <a:p>
          <a:r>
            <a:rPr lang="de-DE" b="1" dirty="0" smtClean="0"/>
            <a:t>Arbeiten an einer Klinik</a:t>
          </a:r>
        </a:p>
        <a:p>
          <a:r>
            <a:rPr lang="de-DE" b="1" dirty="0" smtClean="0"/>
            <a:t>Prof. Dr. Med. Frank Timo Beil</a:t>
          </a:r>
        </a:p>
        <a:p>
          <a:r>
            <a:rPr lang="de-DE" b="1" dirty="0" smtClean="0"/>
            <a:t>Leitender Arzt der Orthopädie an der UMG</a:t>
          </a:r>
          <a:endParaRPr lang="de-DE" b="1" dirty="0"/>
        </a:p>
      </dgm:t>
    </dgm:pt>
    <dgm:pt modelId="{396C6BAE-4B27-413A-B350-C2DD9773EB75}" type="parTrans" cxnId="{5451109E-3F51-49CC-BC74-D7F9F11894EA}">
      <dgm:prSet/>
      <dgm:spPr/>
      <dgm:t>
        <a:bodyPr/>
        <a:lstStyle/>
        <a:p>
          <a:endParaRPr lang="de-DE"/>
        </a:p>
      </dgm:t>
    </dgm:pt>
    <dgm:pt modelId="{FC821AF7-52F0-4003-8D74-140B0A59FAC8}" type="sibTrans" cxnId="{5451109E-3F51-49CC-BC74-D7F9F11894EA}">
      <dgm:prSet/>
      <dgm:spPr/>
      <dgm:t>
        <a:bodyPr/>
        <a:lstStyle/>
        <a:p>
          <a:endParaRPr lang="de-DE"/>
        </a:p>
      </dgm:t>
    </dgm:pt>
    <dgm:pt modelId="{388BBD94-0717-469D-9D16-E3A0E429A84E}" type="pres">
      <dgm:prSet presAssocID="{258C5F01-1FBF-478C-9E31-7BAA5C38B3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8979F87-FB25-41BE-BB1F-EF46B92CFC9D}" type="pres">
      <dgm:prSet presAssocID="{6C1AB85A-EA36-4849-9F87-0C742F551937}" presName="parentText" presStyleLbl="node1" presStyleIdx="0" presStyleCnt="4" custLinFactNeighborX="524" custLinFactNeighborY="1180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D146B1D-DA42-44F4-A9F2-FF5D2374ADD5}" type="pres">
      <dgm:prSet presAssocID="{A36985AE-5030-4133-90FB-E96987C95CB8}" presName="spacer" presStyleCnt="0"/>
      <dgm:spPr/>
    </dgm:pt>
    <dgm:pt modelId="{D3DE4652-DE91-4A99-B8A0-208FC30AA921}" type="pres">
      <dgm:prSet presAssocID="{48D0326D-1EDA-4413-B8BB-A9ADE6C9C300}" presName="parentText" presStyleLbl="node1" presStyleIdx="1" presStyleCnt="4" custLinFactNeighborY="255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6F62CD8-7BFE-44B1-A1D4-411E7D9DFAB7}" type="pres">
      <dgm:prSet presAssocID="{B5BA4360-5BCC-4909-BCFA-93D61CF2C712}" presName="spacer" presStyleCnt="0"/>
      <dgm:spPr/>
    </dgm:pt>
    <dgm:pt modelId="{1569325B-A20D-439E-BE90-3C3688C0A0DD}" type="pres">
      <dgm:prSet presAssocID="{65888B20-8D55-4382-B391-928CF4678BE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F7007D2-4947-497B-BC24-26A811322390}" type="pres">
      <dgm:prSet presAssocID="{07FAAB77-ACE7-4DE1-B656-889A8823E635}" presName="spacer" presStyleCnt="0"/>
      <dgm:spPr/>
    </dgm:pt>
    <dgm:pt modelId="{D1ED0E42-D628-4BE0-981D-537C310B2FFB}" type="pres">
      <dgm:prSet presAssocID="{78A76F6D-0C66-4C75-B820-6B16FEE2751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6C35115-A640-48BD-9BBA-11490A699D61}" type="presOf" srcId="{78A76F6D-0C66-4C75-B820-6B16FEE27516}" destId="{D1ED0E42-D628-4BE0-981D-537C310B2FFB}" srcOrd="0" destOrd="0" presId="urn:microsoft.com/office/officeart/2005/8/layout/vList2"/>
    <dgm:cxn modelId="{DE071F0B-46C8-4EDC-8AD1-5FB1E371A0B5}" type="presOf" srcId="{65888B20-8D55-4382-B391-928CF4678BE0}" destId="{1569325B-A20D-439E-BE90-3C3688C0A0DD}" srcOrd="0" destOrd="0" presId="urn:microsoft.com/office/officeart/2005/8/layout/vList2"/>
    <dgm:cxn modelId="{C2541DB1-8D84-4457-A229-AA288A5E0370}" srcId="{258C5F01-1FBF-478C-9E31-7BAA5C38B390}" destId="{65888B20-8D55-4382-B391-928CF4678BE0}" srcOrd="2" destOrd="0" parTransId="{FE73433E-FEC0-42F9-A86F-58028835D6BA}" sibTransId="{07FAAB77-ACE7-4DE1-B656-889A8823E635}"/>
    <dgm:cxn modelId="{5451109E-3F51-49CC-BC74-D7F9F11894EA}" srcId="{258C5F01-1FBF-478C-9E31-7BAA5C38B390}" destId="{78A76F6D-0C66-4C75-B820-6B16FEE27516}" srcOrd="3" destOrd="0" parTransId="{396C6BAE-4B27-413A-B350-C2DD9773EB75}" sibTransId="{FC821AF7-52F0-4003-8D74-140B0A59FAC8}"/>
    <dgm:cxn modelId="{6BB9DC04-11D2-4BDA-AB42-8D9F3B086F03}" type="presOf" srcId="{258C5F01-1FBF-478C-9E31-7BAA5C38B390}" destId="{388BBD94-0717-469D-9D16-E3A0E429A84E}" srcOrd="0" destOrd="0" presId="urn:microsoft.com/office/officeart/2005/8/layout/vList2"/>
    <dgm:cxn modelId="{91DF328F-6E95-45A8-A3C1-D6D9E5894DC2}" type="presOf" srcId="{6C1AB85A-EA36-4849-9F87-0C742F551937}" destId="{C8979F87-FB25-41BE-BB1F-EF46B92CFC9D}" srcOrd="0" destOrd="0" presId="urn:microsoft.com/office/officeart/2005/8/layout/vList2"/>
    <dgm:cxn modelId="{212AF77E-0C40-406D-BE96-E204203FB6EB}" type="presOf" srcId="{48D0326D-1EDA-4413-B8BB-A9ADE6C9C300}" destId="{D3DE4652-DE91-4A99-B8A0-208FC30AA921}" srcOrd="0" destOrd="0" presId="urn:microsoft.com/office/officeart/2005/8/layout/vList2"/>
    <dgm:cxn modelId="{E5947751-61FC-4D6D-86F5-9EF5851AC6CD}" srcId="{258C5F01-1FBF-478C-9E31-7BAA5C38B390}" destId="{6C1AB85A-EA36-4849-9F87-0C742F551937}" srcOrd="0" destOrd="0" parTransId="{9EB946D2-B70A-4506-8880-6FA74772CF08}" sibTransId="{A36985AE-5030-4133-90FB-E96987C95CB8}"/>
    <dgm:cxn modelId="{9CF3E57F-BDB8-4D6B-B03A-1299EA9A6365}" srcId="{258C5F01-1FBF-478C-9E31-7BAA5C38B390}" destId="{48D0326D-1EDA-4413-B8BB-A9ADE6C9C300}" srcOrd="1" destOrd="0" parTransId="{E706F5C5-5D55-4D04-873A-6C1A69A3185D}" sibTransId="{B5BA4360-5BCC-4909-BCFA-93D61CF2C712}"/>
    <dgm:cxn modelId="{17BB1253-4B0E-4DBF-BE2F-BFDEE6FE8CC1}" type="presParOf" srcId="{388BBD94-0717-469D-9D16-E3A0E429A84E}" destId="{C8979F87-FB25-41BE-BB1F-EF46B92CFC9D}" srcOrd="0" destOrd="0" presId="urn:microsoft.com/office/officeart/2005/8/layout/vList2"/>
    <dgm:cxn modelId="{A243C284-9192-40B9-8846-C06A914692BF}" type="presParOf" srcId="{388BBD94-0717-469D-9D16-E3A0E429A84E}" destId="{2D146B1D-DA42-44F4-A9F2-FF5D2374ADD5}" srcOrd="1" destOrd="0" presId="urn:microsoft.com/office/officeart/2005/8/layout/vList2"/>
    <dgm:cxn modelId="{4B6E6D10-833E-46DE-827F-54C726874E0D}" type="presParOf" srcId="{388BBD94-0717-469D-9D16-E3A0E429A84E}" destId="{D3DE4652-DE91-4A99-B8A0-208FC30AA921}" srcOrd="2" destOrd="0" presId="urn:microsoft.com/office/officeart/2005/8/layout/vList2"/>
    <dgm:cxn modelId="{4ABD6283-5904-4027-A03E-BFEDDDB496CE}" type="presParOf" srcId="{388BBD94-0717-469D-9D16-E3A0E429A84E}" destId="{56F62CD8-7BFE-44B1-A1D4-411E7D9DFAB7}" srcOrd="3" destOrd="0" presId="urn:microsoft.com/office/officeart/2005/8/layout/vList2"/>
    <dgm:cxn modelId="{CDA1FAFA-8C54-4FA9-9707-B2F25B8ED52E}" type="presParOf" srcId="{388BBD94-0717-469D-9D16-E3A0E429A84E}" destId="{1569325B-A20D-439E-BE90-3C3688C0A0DD}" srcOrd="4" destOrd="0" presId="urn:microsoft.com/office/officeart/2005/8/layout/vList2"/>
    <dgm:cxn modelId="{9137FDE0-DB3A-4F19-8B4C-FE172E746B39}" type="presParOf" srcId="{388BBD94-0717-469D-9D16-E3A0E429A84E}" destId="{9F7007D2-4947-497B-BC24-26A811322390}" srcOrd="5" destOrd="0" presId="urn:microsoft.com/office/officeart/2005/8/layout/vList2"/>
    <dgm:cxn modelId="{2ADE38C3-D5CD-4CC1-8C25-9D97D25BDD12}" type="presParOf" srcId="{388BBD94-0717-469D-9D16-E3A0E429A84E}" destId="{D1ED0E42-D628-4BE0-981D-537C310B2FF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510539-6EDB-4CC4-99AF-77D17D36D34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5B3B2FE-B5E3-4F79-8A72-41C50964FCA1}">
      <dgm:prSet phldrT="[Text]" custT="1"/>
      <dgm:spPr>
        <a:solidFill>
          <a:srgbClr val="FFC42C"/>
        </a:solidFill>
      </dgm:spPr>
      <dgm:t>
        <a:bodyPr/>
        <a:lstStyle/>
        <a:p>
          <a:r>
            <a:rPr lang="de-DE" sz="4000" b="0" dirty="0" smtClean="0"/>
            <a:t>      Erstberatung/ Folgebetreuung</a:t>
          </a:r>
          <a:endParaRPr lang="de-DE" sz="4000" b="0" dirty="0"/>
        </a:p>
      </dgm:t>
    </dgm:pt>
    <dgm:pt modelId="{4718FD51-C296-432B-BA46-5766A84AF950}" type="parTrans" cxnId="{2390CBE7-2C1E-4E4C-9868-BE2B44B119C0}">
      <dgm:prSet/>
      <dgm:spPr/>
      <dgm:t>
        <a:bodyPr/>
        <a:lstStyle/>
        <a:p>
          <a:endParaRPr lang="de-DE"/>
        </a:p>
      </dgm:t>
    </dgm:pt>
    <dgm:pt modelId="{037EDE3E-025F-499B-8AD8-A4B1E343D17E}" type="sibTrans" cxnId="{2390CBE7-2C1E-4E4C-9868-BE2B44B119C0}">
      <dgm:prSet/>
      <dgm:spPr/>
      <dgm:t>
        <a:bodyPr/>
        <a:lstStyle/>
        <a:p>
          <a:endParaRPr lang="de-DE"/>
        </a:p>
      </dgm:t>
    </dgm:pt>
    <dgm:pt modelId="{6325B31A-927A-4128-A645-1EF3F095BB06}">
      <dgm:prSet phldrT="[Text]" custT="1"/>
      <dgm:spPr>
        <a:solidFill>
          <a:srgbClr val="373E75"/>
        </a:solidFill>
        <a:ln>
          <a:noFill/>
        </a:ln>
      </dgm:spPr>
      <dgm:t>
        <a:bodyPr/>
        <a:lstStyle/>
        <a:p>
          <a:r>
            <a:rPr lang="de-DE" sz="4000" dirty="0" smtClean="0"/>
            <a:t>EXIST-Antragstellung</a:t>
          </a:r>
          <a:endParaRPr lang="de-DE" sz="4000" dirty="0"/>
        </a:p>
      </dgm:t>
    </dgm:pt>
    <dgm:pt modelId="{30984CF0-82D4-4B2B-A286-BEC93E744707}" type="parTrans" cxnId="{97B41E6A-33B3-4783-89BF-3036DE987800}">
      <dgm:prSet/>
      <dgm:spPr/>
      <dgm:t>
        <a:bodyPr/>
        <a:lstStyle/>
        <a:p>
          <a:endParaRPr lang="de-DE"/>
        </a:p>
      </dgm:t>
    </dgm:pt>
    <dgm:pt modelId="{CFBA7CB8-656A-4315-AC4E-5208F6C6400B}" type="sibTrans" cxnId="{97B41E6A-33B3-4783-89BF-3036DE987800}">
      <dgm:prSet/>
      <dgm:spPr/>
      <dgm:t>
        <a:bodyPr/>
        <a:lstStyle/>
        <a:p>
          <a:endParaRPr lang="de-DE"/>
        </a:p>
      </dgm:t>
    </dgm:pt>
    <dgm:pt modelId="{2CA15A30-3488-420B-A1A8-B09089440249}">
      <dgm:prSet phldrT="[Text]" custT="1"/>
      <dgm:spPr>
        <a:solidFill>
          <a:srgbClr val="FFC42C"/>
        </a:solidFill>
      </dgm:spPr>
      <dgm:t>
        <a:bodyPr/>
        <a:lstStyle/>
        <a:p>
          <a:r>
            <a:rPr lang="de-DE" sz="4000" dirty="0" smtClean="0"/>
            <a:t>    Gründungswettbewerb LIFT-OFF</a:t>
          </a:r>
          <a:endParaRPr lang="de-DE" sz="4000" dirty="0"/>
        </a:p>
      </dgm:t>
    </dgm:pt>
    <dgm:pt modelId="{C17191F2-515A-484A-996A-144D4A6696B3}" type="parTrans" cxnId="{5D895B15-4680-4B7F-9ED3-88AF87F54836}">
      <dgm:prSet/>
      <dgm:spPr/>
      <dgm:t>
        <a:bodyPr/>
        <a:lstStyle/>
        <a:p>
          <a:endParaRPr lang="de-DE"/>
        </a:p>
      </dgm:t>
    </dgm:pt>
    <dgm:pt modelId="{5A0AEFDA-CAA8-40B9-9755-39B88CB2F910}" type="sibTrans" cxnId="{5D895B15-4680-4B7F-9ED3-88AF87F54836}">
      <dgm:prSet/>
      <dgm:spPr/>
      <dgm:t>
        <a:bodyPr/>
        <a:lstStyle/>
        <a:p>
          <a:endParaRPr lang="de-DE"/>
        </a:p>
      </dgm:t>
    </dgm:pt>
    <dgm:pt modelId="{23D5EA4E-AFE5-461F-82AB-6AE58C7E39B9}">
      <dgm:prSet phldrT="[Text]" custT="1"/>
      <dgm:spPr>
        <a:solidFill>
          <a:srgbClr val="394077"/>
        </a:solidFill>
      </dgm:spPr>
      <dgm:t>
        <a:bodyPr/>
        <a:lstStyle/>
        <a:p>
          <a:r>
            <a:rPr lang="de-DE" sz="4000" dirty="0" smtClean="0"/>
            <a:t>Räumlichkeiten</a:t>
          </a:r>
          <a:endParaRPr lang="de-DE" sz="5000" dirty="0"/>
        </a:p>
      </dgm:t>
    </dgm:pt>
    <dgm:pt modelId="{7A66DF87-A67B-402B-B553-0ACF9825808C}" type="parTrans" cxnId="{B82BCC6E-7038-418B-A5BE-D9138B83C978}">
      <dgm:prSet/>
      <dgm:spPr/>
      <dgm:t>
        <a:bodyPr/>
        <a:lstStyle/>
        <a:p>
          <a:endParaRPr lang="de-DE"/>
        </a:p>
      </dgm:t>
    </dgm:pt>
    <dgm:pt modelId="{C9642171-5BAE-4F6E-84C8-B29A3D4E9E0E}" type="sibTrans" cxnId="{B82BCC6E-7038-418B-A5BE-D9138B83C978}">
      <dgm:prSet/>
      <dgm:spPr/>
      <dgm:t>
        <a:bodyPr/>
        <a:lstStyle/>
        <a:p>
          <a:endParaRPr lang="de-DE"/>
        </a:p>
      </dgm:t>
    </dgm:pt>
    <dgm:pt modelId="{716D0F26-F451-4837-AF41-344DB92B274C}" type="pres">
      <dgm:prSet presAssocID="{30510539-6EDB-4CC4-99AF-77D17D36D34A}" presName="linearFlow" presStyleCnt="0">
        <dgm:presLayoutVars>
          <dgm:dir/>
          <dgm:resizeHandles val="exact"/>
        </dgm:presLayoutVars>
      </dgm:prSet>
      <dgm:spPr/>
    </dgm:pt>
    <dgm:pt modelId="{AA99D433-C24A-4FBB-8F24-456DFFB6183A}" type="pres">
      <dgm:prSet presAssocID="{C5B3B2FE-B5E3-4F79-8A72-41C50964FCA1}" presName="composite" presStyleCnt="0"/>
      <dgm:spPr/>
    </dgm:pt>
    <dgm:pt modelId="{91BB3D03-A5E0-46C7-AF31-F6714AEE4600}" type="pres">
      <dgm:prSet presAssocID="{C5B3B2FE-B5E3-4F79-8A72-41C50964FCA1}" presName="imgShp" presStyleLbl="fgImgPlace1" presStyleIdx="0" presStyleCnt="4" custLinFactNeighborX="-57195" custLinFactNeighborY="-558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B48C8D4-08F2-44D6-A8DA-1AA8CEAD506F}" type="pres">
      <dgm:prSet presAssocID="{C5B3B2FE-B5E3-4F79-8A72-41C50964FCA1}" presName="txShp" presStyleLbl="node1" presStyleIdx="0" presStyleCnt="4" custScaleX="15037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de-DE"/>
        </a:p>
      </dgm:t>
    </dgm:pt>
    <dgm:pt modelId="{CFFC4217-FFF9-4174-B3B1-02A0A890E451}" type="pres">
      <dgm:prSet presAssocID="{037EDE3E-025F-499B-8AD8-A4B1E343D17E}" presName="spacing" presStyleCnt="0"/>
      <dgm:spPr/>
    </dgm:pt>
    <dgm:pt modelId="{669460D4-7217-4BDC-8CFE-F8FFFDFF3AB0}" type="pres">
      <dgm:prSet presAssocID="{6325B31A-927A-4128-A645-1EF3F095BB06}" presName="composite" presStyleCnt="0"/>
      <dgm:spPr/>
    </dgm:pt>
    <dgm:pt modelId="{6BBFD589-F221-4B8C-8420-105949E6929C}" type="pres">
      <dgm:prSet presAssocID="{6325B31A-927A-4128-A645-1EF3F095BB06}" presName="imgShp" presStyleLbl="fgImgPlace1" presStyleIdx="1" presStyleCnt="4" custLinFactNeighborX="-57195" custLinFactNeighborY="-117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F0C009A-7482-4BE5-ACFD-4D04E10D477D}" type="pres">
      <dgm:prSet presAssocID="{6325B31A-927A-4128-A645-1EF3F095BB06}" presName="txShp" presStyleLbl="node1" presStyleIdx="1" presStyleCnt="4" custScaleX="15037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de-DE"/>
        </a:p>
      </dgm:t>
    </dgm:pt>
    <dgm:pt modelId="{398FAAE0-49B0-4A74-B72A-53FB09CF54D6}" type="pres">
      <dgm:prSet presAssocID="{CFBA7CB8-656A-4315-AC4E-5208F6C6400B}" presName="spacing" presStyleCnt="0"/>
      <dgm:spPr/>
    </dgm:pt>
    <dgm:pt modelId="{451934F5-802B-4FF6-B2ED-3E090FCF118C}" type="pres">
      <dgm:prSet presAssocID="{2CA15A30-3488-420B-A1A8-B09089440249}" presName="composite" presStyleCnt="0"/>
      <dgm:spPr/>
    </dgm:pt>
    <dgm:pt modelId="{5B6F430B-403A-4641-9BC7-CA3877E1081A}" type="pres">
      <dgm:prSet presAssocID="{2CA15A30-3488-420B-A1A8-B09089440249}" presName="imgShp" presStyleLbl="fgImgPlace1" presStyleIdx="2" presStyleCnt="4" custLinFactNeighborX="-57195" custLinFactNeighborY="-49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B0CCC9D-F662-45EF-8D18-1094DAC60F43}" type="pres">
      <dgm:prSet presAssocID="{2CA15A30-3488-420B-A1A8-B09089440249}" presName="txShp" presStyleLbl="node1" presStyleIdx="2" presStyleCnt="4" custScaleX="15037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de-DE"/>
        </a:p>
      </dgm:t>
    </dgm:pt>
    <dgm:pt modelId="{4DED93DE-FB15-4759-9BA0-BE9734981D51}" type="pres">
      <dgm:prSet presAssocID="{5A0AEFDA-CAA8-40B9-9755-39B88CB2F910}" presName="spacing" presStyleCnt="0"/>
      <dgm:spPr/>
    </dgm:pt>
    <dgm:pt modelId="{8E48502F-91AD-4B63-AD05-4906069F6145}" type="pres">
      <dgm:prSet presAssocID="{23D5EA4E-AFE5-461F-82AB-6AE58C7E39B9}" presName="composite" presStyleCnt="0"/>
      <dgm:spPr/>
    </dgm:pt>
    <dgm:pt modelId="{B8AF82E7-279B-4CB2-8010-DD9A66CAAB81}" type="pres">
      <dgm:prSet presAssocID="{23D5EA4E-AFE5-461F-82AB-6AE58C7E39B9}" presName="imgShp" presStyleLbl="fgImgPlace1" presStyleIdx="3" presStyleCnt="4" custLinFactNeighborX="-57195" custLinFactNeighborY="122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1391E6E-0B66-4CA5-A052-2B57B1ACE02B}" type="pres">
      <dgm:prSet presAssocID="{23D5EA4E-AFE5-461F-82AB-6AE58C7E39B9}" presName="txShp" presStyleLbl="node1" presStyleIdx="3" presStyleCnt="4" custScaleX="15037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de-DE"/>
        </a:p>
      </dgm:t>
    </dgm:pt>
  </dgm:ptLst>
  <dgm:cxnLst>
    <dgm:cxn modelId="{59C9E670-2603-4704-95A8-2B2E869373D6}" type="presOf" srcId="{2CA15A30-3488-420B-A1A8-B09089440249}" destId="{6B0CCC9D-F662-45EF-8D18-1094DAC60F43}" srcOrd="0" destOrd="0" presId="urn:microsoft.com/office/officeart/2005/8/layout/vList3"/>
    <dgm:cxn modelId="{2DD9AA37-A0DB-44D2-AB51-789CFA208033}" type="presOf" srcId="{C5B3B2FE-B5E3-4F79-8A72-41C50964FCA1}" destId="{4B48C8D4-08F2-44D6-A8DA-1AA8CEAD506F}" srcOrd="0" destOrd="0" presId="urn:microsoft.com/office/officeart/2005/8/layout/vList3"/>
    <dgm:cxn modelId="{7B4F759B-253C-4116-844C-997FB7C25D57}" type="presOf" srcId="{6325B31A-927A-4128-A645-1EF3F095BB06}" destId="{1F0C009A-7482-4BE5-ACFD-4D04E10D477D}" srcOrd="0" destOrd="0" presId="urn:microsoft.com/office/officeart/2005/8/layout/vList3"/>
    <dgm:cxn modelId="{32FA0451-5CBE-447F-9AC7-2F0C1ABBB924}" type="presOf" srcId="{30510539-6EDB-4CC4-99AF-77D17D36D34A}" destId="{716D0F26-F451-4837-AF41-344DB92B274C}" srcOrd="0" destOrd="0" presId="urn:microsoft.com/office/officeart/2005/8/layout/vList3"/>
    <dgm:cxn modelId="{C5D33D6C-3A65-4E2E-86CF-2590C4306FEC}" type="presOf" srcId="{23D5EA4E-AFE5-461F-82AB-6AE58C7E39B9}" destId="{61391E6E-0B66-4CA5-A052-2B57B1ACE02B}" srcOrd="0" destOrd="0" presId="urn:microsoft.com/office/officeart/2005/8/layout/vList3"/>
    <dgm:cxn modelId="{5D895B15-4680-4B7F-9ED3-88AF87F54836}" srcId="{30510539-6EDB-4CC4-99AF-77D17D36D34A}" destId="{2CA15A30-3488-420B-A1A8-B09089440249}" srcOrd="2" destOrd="0" parTransId="{C17191F2-515A-484A-996A-144D4A6696B3}" sibTransId="{5A0AEFDA-CAA8-40B9-9755-39B88CB2F910}"/>
    <dgm:cxn modelId="{97B41E6A-33B3-4783-89BF-3036DE987800}" srcId="{30510539-6EDB-4CC4-99AF-77D17D36D34A}" destId="{6325B31A-927A-4128-A645-1EF3F095BB06}" srcOrd="1" destOrd="0" parTransId="{30984CF0-82D4-4B2B-A286-BEC93E744707}" sibTransId="{CFBA7CB8-656A-4315-AC4E-5208F6C6400B}"/>
    <dgm:cxn modelId="{2390CBE7-2C1E-4E4C-9868-BE2B44B119C0}" srcId="{30510539-6EDB-4CC4-99AF-77D17D36D34A}" destId="{C5B3B2FE-B5E3-4F79-8A72-41C50964FCA1}" srcOrd="0" destOrd="0" parTransId="{4718FD51-C296-432B-BA46-5766A84AF950}" sibTransId="{037EDE3E-025F-499B-8AD8-A4B1E343D17E}"/>
    <dgm:cxn modelId="{B82BCC6E-7038-418B-A5BE-D9138B83C978}" srcId="{30510539-6EDB-4CC4-99AF-77D17D36D34A}" destId="{23D5EA4E-AFE5-461F-82AB-6AE58C7E39B9}" srcOrd="3" destOrd="0" parTransId="{7A66DF87-A67B-402B-B553-0ACF9825808C}" sibTransId="{C9642171-5BAE-4F6E-84C8-B29A3D4E9E0E}"/>
    <dgm:cxn modelId="{3B8DF2EE-601C-46D1-AC80-EE390ACE8BA0}" type="presParOf" srcId="{716D0F26-F451-4837-AF41-344DB92B274C}" destId="{AA99D433-C24A-4FBB-8F24-456DFFB6183A}" srcOrd="0" destOrd="0" presId="urn:microsoft.com/office/officeart/2005/8/layout/vList3"/>
    <dgm:cxn modelId="{89F16762-48C0-4C05-A6DB-4F74640E9681}" type="presParOf" srcId="{AA99D433-C24A-4FBB-8F24-456DFFB6183A}" destId="{91BB3D03-A5E0-46C7-AF31-F6714AEE4600}" srcOrd="0" destOrd="0" presId="urn:microsoft.com/office/officeart/2005/8/layout/vList3"/>
    <dgm:cxn modelId="{0818C755-E80D-4642-8FB1-C31E6BE6F9F6}" type="presParOf" srcId="{AA99D433-C24A-4FBB-8F24-456DFFB6183A}" destId="{4B48C8D4-08F2-44D6-A8DA-1AA8CEAD506F}" srcOrd="1" destOrd="0" presId="urn:microsoft.com/office/officeart/2005/8/layout/vList3"/>
    <dgm:cxn modelId="{513A5911-0260-4BF1-A53B-CAA141BA1BB6}" type="presParOf" srcId="{716D0F26-F451-4837-AF41-344DB92B274C}" destId="{CFFC4217-FFF9-4174-B3B1-02A0A890E451}" srcOrd="1" destOrd="0" presId="urn:microsoft.com/office/officeart/2005/8/layout/vList3"/>
    <dgm:cxn modelId="{A84DE636-D6BA-4848-A593-82DD0ED8C5C2}" type="presParOf" srcId="{716D0F26-F451-4837-AF41-344DB92B274C}" destId="{669460D4-7217-4BDC-8CFE-F8FFFDFF3AB0}" srcOrd="2" destOrd="0" presId="urn:microsoft.com/office/officeart/2005/8/layout/vList3"/>
    <dgm:cxn modelId="{CFE632F9-7C24-404F-AC70-07DA7E2A87A5}" type="presParOf" srcId="{669460D4-7217-4BDC-8CFE-F8FFFDFF3AB0}" destId="{6BBFD589-F221-4B8C-8420-105949E6929C}" srcOrd="0" destOrd="0" presId="urn:microsoft.com/office/officeart/2005/8/layout/vList3"/>
    <dgm:cxn modelId="{83637A91-E91D-4694-893B-55FD41638DBD}" type="presParOf" srcId="{669460D4-7217-4BDC-8CFE-F8FFFDFF3AB0}" destId="{1F0C009A-7482-4BE5-ACFD-4D04E10D477D}" srcOrd="1" destOrd="0" presId="urn:microsoft.com/office/officeart/2005/8/layout/vList3"/>
    <dgm:cxn modelId="{953185CD-460D-4D73-89BB-51F09029597E}" type="presParOf" srcId="{716D0F26-F451-4837-AF41-344DB92B274C}" destId="{398FAAE0-49B0-4A74-B72A-53FB09CF54D6}" srcOrd="3" destOrd="0" presId="urn:microsoft.com/office/officeart/2005/8/layout/vList3"/>
    <dgm:cxn modelId="{A82176EF-2E76-4497-A5DE-90D1F96C553C}" type="presParOf" srcId="{716D0F26-F451-4837-AF41-344DB92B274C}" destId="{451934F5-802B-4FF6-B2ED-3E090FCF118C}" srcOrd="4" destOrd="0" presId="urn:microsoft.com/office/officeart/2005/8/layout/vList3"/>
    <dgm:cxn modelId="{2E8CD5FB-8061-4068-9805-7BA4460A8C5B}" type="presParOf" srcId="{451934F5-802B-4FF6-B2ED-3E090FCF118C}" destId="{5B6F430B-403A-4641-9BC7-CA3877E1081A}" srcOrd="0" destOrd="0" presId="urn:microsoft.com/office/officeart/2005/8/layout/vList3"/>
    <dgm:cxn modelId="{A7B2F328-6902-4AAD-8C32-7478456B924C}" type="presParOf" srcId="{451934F5-802B-4FF6-B2ED-3E090FCF118C}" destId="{6B0CCC9D-F662-45EF-8D18-1094DAC60F43}" srcOrd="1" destOrd="0" presId="urn:microsoft.com/office/officeart/2005/8/layout/vList3"/>
    <dgm:cxn modelId="{F0719E78-E365-401B-A5A2-63C8D649C114}" type="presParOf" srcId="{716D0F26-F451-4837-AF41-344DB92B274C}" destId="{4DED93DE-FB15-4759-9BA0-BE9734981D51}" srcOrd="5" destOrd="0" presId="urn:microsoft.com/office/officeart/2005/8/layout/vList3"/>
    <dgm:cxn modelId="{0E2A0BA3-AD72-4F24-86CE-A93313DFBE69}" type="presParOf" srcId="{716D0F26-F451-4837-AF41-344DB92B274C}" destId="{8E48502F-91AD-4B63-AD05-4906069F6145}" srcOrd="6" destOrd="0" presId="urn:microsoft.com/office/officeart/2005/8/layout/vList3"/>
    <dgm:cxn modelId="{914232BF-16B6-4DBF-8B4A-769815537018}" type="presParOf" srcId="{8E48502F-91AD-4B63-AD05-4906069F6145}" destId="{B8AF82E7-279B-4CB2-8010-DD9A66CAAB81}" srcOrd="0" destOrd="0" presId="urn:microsoft.com/office/officeart/2005/8/layout/vList3"/>
    <dgm:cxn modelId="{5740ED14-4C2D-4A11-8AA0-438B5721638D}" type="presParOf" srcId="{8E48502F-91AD-4B63-AD05-4906069F6145}" destId="{61391E6E-0B66-4CA5-A052-2B57B1ACE02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510539-6EDB-4CC4-99AF-77D17D36D34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5B3B2FE-B5E3-4F79-8A72-41C50964FCA1}">
      <dgm:prSet phldrT="[Text]" custT="1"/>
      <dgm:spPr>
        <a:solidFill>
          <a:srgbClr val="FFC42C"/>
        </a:solidFill>
      </dgm:spPr>
      <dgm:t>
        <a:bodyPr/>
        <a:lstStyle/>
        <a:p>
          <a:r>
            <a:rPr lang="de-DE" sz="4000" b="0" dirty="0" smtClean="0"/>
            <a:t>Vorträge und Workshops</a:t>
          </a:r>
          <a:endParaRPr lang="de-DE" sz="4000" b="0" dirty="0"/>
        </a:p>
      </dgm:t>
    </dgm:pt>
    <dgm:pt modelId="{4718FD51-C296-432B-BA46-5766A84AF950}" type="parTrans" cxnId="{2390CBE7-2C1E-4E4C-9868-BE2B44B119C0}">
      <dgm:prSet/>
      <dgm:spPr/>
      <dgm:t>
        <a:bodyPr/>
        <a:lstStyle/>
        <a:p>
          <a:endParaRPr lang="de-DE"/>
        </a:p>
      </dgm:t>
    </dgm:pt>
    <dgm:pt modelId="{037EDE3E-025F-499B-8AD8-A4B1E343D17E}" type="sibTrans" cxnId="{2390CBE7-2C1E-4E4C-9868-BE2B44B119C0}">
      <dgm:prSet/>
      <dgm:spPr/>
      <dgm:t>
        <a:bodyPr/>
        <a:lstStyle/>
        <a:p>
          <a:endParaRPr lang="de-DE"/>
        </a:p>
      </dgm:t>
    </dgm:pt>
    <dgm:pt modelId="{6325B31A-927A-4128-A645-1EF3F095BB06}">
      <dgm:prSet phldrT="[Text]" custT="1"/>
      <dgm:spPr>
        <a:solidFill>
          <a:srgbClr val="373E75"/>
        </a:solidFill>
      </dgm:spPr>
      <dgm:t>
        <a:bodyPr/>
        <a:lstStyle/>
        <a:p>
          <a:r>
            <a:rPr lang="de-DE" sz="4000" dirty="0" smtClean="0"/>
            <a:t>Vernetzung in die Region</a:t>
          </a:r>
          <a:endParaRPr lang="de-DE" sz="4000" dirty="0"/>
        </a:p>
      </dgm:t>
    </dgm:pt>
    <dgm:pt modelId="{30984CF0-82D4-4B2B-A286-BEC93E744707}" type="parTrans" cxnId="{97B41E6A-33B3-4783-89BF-3036DE987800}">
      <dgm:prSet/>
      <dgm:spPr/>
      <dgm:t>
        <a:bodyPr/>
        <a:lstStyle/>
        <a:p>
          <a:endParaRPr lang="de-DE"/>
        </a:p>
      </dgm:t>
    </dgm:pt>
    <dgm:pt modelId="{CFBA7CB8-656A-4315-AC4E-5208F6C6400B}" type="sibTrans" cxnId="{97B41E6A-33B3-4783-89BF-3036DE987800}">
      <dgm:prSet/>
      <dgm:spPr/>
      <dgm:t>
        <a:bodyPr/>
        <a:lstStyle/>
        <a:p>
          <a:endParaRPr lang="de-DE"/>
        </a:p>
      </dgm:t>
    </dgm:pt>
    <dgm:pt modelId="{2CA15A30-3488-420B-A1A8-B09089440249}">
      <dgm:prSet phldrT="[Text]" custT="1"/>
      <dgm:spPr>
        <a:solidFill>
          <a:srgbClr val="FFC42C"/>
        </a:solidFill>
      </dgm:spPr>
      <dgm:t>
        <a:bodyPr/>
        <a:lstStyle/>
        <a:p>
          <a:r>
            <a:rPr lang="de-DE" sz="4000" dirty="0" smtClean="0"/>
            <a:t>Suche nach Teammitgliedern</a:t>
          </a:r>
          <a:endParaRPr lang="de-DE" sz="4000" dirty="0"/>
        </a:p>
      </dgm:t>
    </dgm:pt>
    <dgm:pt modelId="{C17191F2-515A-484A-996A-144D4A6696B3}" type="parTrans" cxnId="{5D895B15-4680-4B7F-9ED3-88AF87F54836}">
      <dgm:prSet/>
      <dgm:spPr/>
      <dgm:t>
        <a:bodyPr/>
        <a:lstStyle/>
        <a:p>
          <a:endParaRPr lang="de-DE"/>
        </a:p>
      </dgm:t>
    </dgm:pt>
    <dgm:pt modelId="{5A0AEFDA-CAA8-40B9-9755-39B88CB2F910}" type="sibTrans" cxnId="{5D895B15-4680-4B7F-9ED3-88AF87F54836}">
      <dgm:prSet/>
      <dgm:spPr/>
      <dgm:t>
        <a:bodyPr/>
        <a:lstStyle/>
        <a:p>
          <a:endParaRPr lang="de-DE"/>
        </a:p>
      </dgm:t>
    </dgm:pt>
    <dgm:pt modelId="{23D5EA4E-AFE5-461F-82AB-6AE58C7E39B9}">
      <dgm:prSet phldrT="[Text]" custT="1"/>
      <dgm:spPr>
        <a:solidFill>
          <a:srgbClr val="394077"/>
        </a:solidFill>
      </dgm:spPr>
      <dgm:t>
        <a:bodyPr/>
        <a:lstStyle/>
        <a:p>
          <a:r>
            <a:rPr lang="de-DE" sz="4000" dirty="0" err="1" smtClean="0"/>
            <a:t>How</a:t>
          </a:r>
          <a:r>
            <a:rPr lang="de-DE" sz="4000" dirty="0" smtClean="0"/>
            <a:t> </a:t>
          </a:r>
          <a:r>
            <a:rPr lang="de-DE" sz="4000" dirty="0" err="1" smtClean="0"/>
            <a:t>To</a:t>
          </a:r>
          <a:r>
            <a:rPr lang="de-DE" sz="4000" dirty="0" smtClean="0"/>
            <a:t> Start </a:t>
          </a:r>
          <a:r>
            <a:rPr lang="de-DE" sz="4000" dirty="0" err="1" smtClean="0"/>
            <a:t>Up</a:t>
          </a:r>
          <a:endParaRPr lang="de-DE" sz="4000" dirty="0"/>
        </a:p>
      </dgm:t>
    </dgm:pt>
    <dgm:pt modelId="{C9642171-5BAE-4F6E-84C8-B29A3D4E9E0E}" type="sibTrans" cxnId="{B82BCC6E-7038-418B-A5BE-D9138B83C978}">
      <dgm:prSet/>
      <dgm:spPr/>
      <dgm:t>
        <a:bodyPr/>
        <a:lstStyle/>
        <a:p>
          <a:endParaRPr lang="de-DE"/>
        </a:p>
      </dgm:t>
    </dgm:pt>
    <dgm:pt modelId="{7A66DF87-A67B-402B-B553-0ACF9825808C}" type="parTrans" cxnId="{B82BCC6E-7038-418B-A5BE-D9138B83C978}">
      <dgm:prSet/>
      <dgm:spPr/>
      <dgm:t>
        <a:bodyPr/>
        <a:lstStyle/>
        <a:p>
          <a:endParaRPr lang="de-DE"/>
        </a:p>
      </dgm:t>
    </dgm:pt>
    <dgm:pt modelId="{716D0F26-F451-4837-AF41-344DB92B274C}" type="pres">
      <dgm:prSet presAssocID="{30510539-6EDB-4CC4-99AF-77D17D36D34A}" presName="linearFlow" presStyleCnt="0">
        <dgm:presLayoutVars>
          <dgm:dir/>
          <dgm:resizeHandles val="exact"/>
        </dgm:presLayoutVars>
      </dgm:prSet>
      <dgm:spPr/>
    </dgm:pt>
    <dgm:pt modelId="{AA99D433-C24A-4FBB-8F24-456DFFB6183A}" type="pres">
      <dgm:prSet presAssocID="{C5B3B2FE-B5E3-4F79-8A72-41C50964FCA1}" presName="composite" presStyleCnt="0"/>
      <dgm:spPr/>
    </dgm:pt>
    <dgm:pt modelId="{91BB3D03-A5E0-46C7-AF31-F6714AEE4600}" type="pres">
      <dgm:prSet presAssocID="{C5B3B2FE-B5E3-4F79-8A72-41C50964FCA1}" presName="imgShp" presStyleLbl="fgImgPlace1" presStyleIdx="0" presStyleCnt="4" custLinFactNeighborX="-57195" custLinFactNeighborY="-558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4B48C8D4-08F2-44D6-A8DA-1AA8CEAD506F}" type="pres">
      <dgm:prSet presAssocID="{C5B3B2FE-B5E3-4F79-8A72-41C50964FCA1}" presName="txShp" presStyleLbl="node1" presStyleIdx="0" presStyleCnt="4" custScaleX="15037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de-DE"/>
        </a:p>
      </dgm:t>
    </dgm:pt>
    <dgm:pt modelId="{CFFC4217-FFF9-4174-B3B1-02A0A890E451}" type="pres">
      <dgm:prSet presAssocID="{037EDE3E-025F-499B-8AD8-A4B1E343D17E}" presName="spacing" presStyleCnt="0"/>
      <dgm:spPr/>
    </dgm:pt>
    <dgm:pt modelId="{669460D4-7217-4BDC-8CFE-F8FFFDFF3AB0}" type="pres">
      <dgm:prSet presAssocID="{6325B31A-927A-4128-A645-1EF3F095BB06}" presName="composite" presStyleCnt="0"/>
      <dgm:spPr/>
    </dgm:pt>
    <dgm:pt modelId="{6BBFD589-F221-4B8C-8420-105949E6929C}" type="pres">
      <dgm:prSet presAssocID="{6325B31A-927A-4128-A645-1EF3F095BB06}" presName="imgShp" presStyleLbl="fgImgPlace1" presStyleIdx="1" presStyleCnt="4" custLinFactNeighborX="-57195" custLinFactNeighborY="-117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F0C009A-7482-4BE5-ACFD-4D04E10D477D}" type="pres">
      <dgm:prSet presAssocID="{6325B31A-927A-4128-A645-1EF3F095BB06}" presName="txShp" presStyleLbl="node1" presStyleIdx="1" presStyleCnt="4" custScaleX="15037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de-DE"/>
        </a:p>
      </dgm:t>
    </dgm:pt>
    <dgm:pt modelId="{398FAAE0-49B0-4A74-B72A-53FB09CF54D6}" type="pres">
      <dgm:prSet presAssocID="{CFBA7CB8-656A-4315-AC4E-5208F6C6400B}" presName="spacing" presStyleCnt="0"/>
      <dgm:spPr/>
    </dgm:pt>
    <dgm:pt modelId="{451934F5-802B-4FF6-B2ED-3E090FCF118C}" type="pres">
      <dgm:prSet presAssocID="{2CA15A30-3488-420B-A1A8-B09089440249}" presName="composite" presStyleCnt="0"/>
      <dgm:spPr/>
    </dgm:pt>
    <dgm:pt modelId="{5B6F430B-403A-4641-9BC7-CA3877E1081A}" type="pres">
      <dgm:prSet presAssocID="{2CA15A30-3488-420B-A1A8-B09089440249}" presName="imgShp" presStyleLbl="fgImgPlace1" presStyleIdx="2" presStyleCnt="4" custLinFactNeighborX="-57195" custLinFactNeighborY="-49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B0CCC9D-F662-45EF-8D18-1094DAC60F43}" type="pres">
      <dgm:prSet presAssocID="{2CA15A30-3488-420B-A1A8-B09089440249}" presName="txShp" presStyleLbl="node1" presStyleIdx="2" presStyleCnt="4" custScaleX="15037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de-DE"/>
        </a:p>
      </dgm:t>
    </dgm:pt>
    <dgm:pt modelId="{4DED93DE-FB15-4759-9BA0-BE9734981D51}" type="pres">
      <dgm:prSet presAssocID="{5A0AEFDA-CAA8-40B9-9755-39B88CB2F910}" presName="spacing" presStyleCnt="0"/>
      <dgm:spPr/>
    </dgm:pt>
    <dgm:pt modelId="{8E48502F-91AD-4B63-AD05-4906069F6145}" type="pres">
      <dgm:prSet presAssocID="{23D5EA4E-AFE5-461F-82AB-6AE58C7E39B9}" presName="composite" presStyleCnt="0"/>
      <dgm:spPr/>
    </dgm:pt>
    <dgm:pt modelId="{B8AF82E7-279B-4CB2-8010-DD9A66CAAB81}" type="pres">
      <dgm:prSet presAssocID="{23D5EA4E-AFE5-461F-82AB-6AE58C7E39B9}" presName="imgShp" presStyleLbl="fgImgPlace1" presStyleIdx="3" presStyleCnt="4" custLinFactNeighborX="-57195" custLinFactNeighborY="122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1391E6E-0B66-4CA5-A052-2B57B1ACE02B}" type="pres">
      <dgm:prSet presAssocID="{23D5EA4E-AFE5-461F-82AB-6AE58C7E39B9}" presName="txShp" presStyleLbl="node1" presStyleIdx="3" presStyleCnt="4" custScaleX="15037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de-DE"/>
        </a:p>
      </dgm:t>
    </dgm:pt>
  </dgm:ptLst>
  <dgm:cxnLst>
    <dgm:cxn modelId="{59C9E670-2603-4704-95A8-2B2E869373D6}" type="presOf" srcId="{2CA15A30-3488-420B-A1A8-B09089440249}" destId="{6B0CCC9D-F662-45EF-8D18-1094DAC60F43}" srcOrd="0" destOrd="0" presId="urn:microsoft.com/office/officeart/2005/8/layout/vList3"/>
    <dgm:cxn modelId="{2DD9AA37-A0DB-44D2-AB51-789CFA208033}" type="presOf" srcId="{C5B3B2FE-B5E3-4F79-8A72-41C50964FCA1}" destId="{4B48C8D4-08F2-44D6-A8DA-1AA8CEAD506F}" srcOrd="0" destOrd="0" presId="urn:microsoft.com/office/officeart/2005/8/layout/vList3"/>
    <dgm:cxn modelId="{7B4F759B-253C-4116-844C-997FB7C25D57}" type="presOf" srcId="{6325B31A-927A-4128-A645-1EF3F095BB06}" destId="{1F0C009A-7482-4BE5-ACFD-4D04E10D477D}" srcOrd="0" destOrd="0" presId="urn:microsoft.com/office/officeart/2005/8/layout/vList3"/>
    <dgm:cxn modelId="{32FA0451-5CBE-447F-9AC7-2F0C1ABBB924}" type="presOf" srcId="{30510539-6EDB-4CC4-99AF-77D17D36D34A}" destId="{716D0F26-F451-4837-AF41-344DB92B274C}" srcOrd="0" destOrd="0" presId="urn:microsoft.com/office/officeart/2005/8/layout/vList3"/>
    <dgm:cxn modelId="{C5D33D6C-3A65-4E2E-86CF-2590C4306FEC}" type="presOf" srcId="{23D5EA4E-AFE5-461F-82AB-6AE58C7E39B9}" destId="{61391E6E-0B66-4CA5-A052-2B57B1ACE02B}" srcOrd="0" destOrd="0" presId="urn:microsoft.com/office/officeart/2005/8/layout/vList3"/>
    <dgm:cxn modelId="{5D895B15-4680-4B7F-9ED3-88AF87F54836}" srcId="{30510539-6EDB-4CC4-99AF-77D17D36D34A}" destId="{2CA15A30-3488-420B-A1A8-B09089440249}" srcOrd="2" destOrd="0" parTransId="{C17191F2-515A-484A-996A-144D4A6696B3}" sibTransId="{5A0AEFDA-CAA8-40B9-9755-39B88CB2F910}"/>
    <dgm:cxn modelId="{97B41E6A-33B3-4783-89BF-3036DE987800}" srcId="{30510539-6EDB-4CC4-99AF-77D17D36D34A}" destId="{6325B31A-927A-4128-A645-1EF3F095BB06}" srcOrd="1" destOrd="0" parTransId="{30984CF0-82D4-4B2B-A286-BEC93E744707}" sibTransId="{CFBA7CB8-656A-4315-AC4E-5208F6C6400B}"/>
    <dgm:cxn modelId="{2390CBE7-2C1E-4E4C-9868-BE2B44B119C0}" srcId="{30510539-6EDB-4CC4-99AF-77D17D36D34A}" destId="{C5B3B2FE-B5E3-4F79-8A72-41C50964FCA1}" srcOrd="0" destOrd="0" parTransId="{4718FD51-C296-432B-BA46-5766A84AF950}" sibTransId="{037EDE3E-025F-499B-8AD8-A4B1E343D17E}"/>
    <dgm:cxn modelId="{B82BCC6E-7038-418B-A5BE-D9138B83C978}" srcId="{30510539-6EDB-4CC4-99AF-77D17D36D34A}" destId="{23D5EA4E-AFE5-461F-82AB-6AE58C7E39B9}" srcOrd="3" destOrd="0" parTransId="{7A66DF87-A67B-402B-B553-0ACF9825808C}" sibTransId="{C9642171-5BAE-4F6E-84C8-B29A3D4E9E0E}"/>
    <dgm:cxn modelId="{3B8DF2EE-601C-46D1-AC80-EE390ACE8BA0}" type="presParOf" srcId="{716D0F26-F451-4837-AF41-344DB92B274C}" destId="{AA99D433-C24A-4FBB-8F24-456DFFB6183A}" srcOrd="0" destOrd="0" presId="urn:microsoft.com/office/officeart/2005/8/layout/vList3"/>
    <dgm:cxn modelId="{89F16762-48C0-4C05-A6DB-4F74640E9681}" type="presParOf" srcId="{AA99D433-C24A-4FBB-8F24-456DFFB6183A}" destId="{91BB3D03-A5E0-46C7-AF31-F6714AEE4600}" srcOrd="0" destOrd="0" presId="urn:microsoft.com/office/officeart/2005/8/layout/vList3"/>
    <dgm:cxn modelId="{0818C755-E80D-4642-8FB1-C31E6BE6F9F6}" type="presParOf" srcId="{AA99D433-C24A-4FBB-8F24-456DFFB6183A}" destId="{4B48C8D4-08F2-44D6-A8DA-1AA8CEAD506F}" srcOrd="1" destOrd="0" presId="urn:microsoft.com/office/officeart/2005/8/layout/vList3"/>
    <dgm:cxn modelId="{513A5911-0260-4BF1-A53B-CAA141BA1BB6}" type="presParOf" srcId="{716D0F26-F451-4837-AF41-344DB92B274C}" destId="{CFFC4217-FFF9-4174-B3B1-02A0A890E451}" srcOrd="1" destOrd="0" presId="urn:microsoft.com/office/officeart/2005/8/layout/vList3"/>
    <dgm:cxn modelId="{A84DE636-D6BA-4848-A593-82DD0ED8C5C2}" type="presParOf" srcId="{716D0F26-F451-4837-AF41-344DB92B274C}" destId="{669460D4-7217-4BDC-8CFE-F8FFFDFF3AB0}" srcOrd="2" destOrd="0" presId="urn:microsoft.com/office/officeart/2005/8/layout/vList3"/>
    <dgm:cxn modelId="{CFE632F9-7C24-404F-AC70-07DA7E2A87A5}" type="presParOf" srcId="{669460D4-7217-4BDC-8CFE-F8FFFDFF3AB0}" destId="{6BBFD589-F221-4B8C-8420-105949E6929C}" srcOrd="0" destOrd="0" presId="urn:microsoft.com/office/officeart/2005/8/layout/vList3"/>
    <dgm:cxn modelId="{83637A91-E91D-4694-893B-55FD41638DBD}" type="presParOf" srcId="{669460D4-7217-4BDC-8CFE-F8FFFDFF3AB0}" destId="{1F0C009A-7482-4BE5-ACFD-4D04E10D477D}" srcOrd="1" destOrd="0" presId="urn:microsoft.com/office/officeart/2005/8/layout/vList3"/>
    <dgm:cxn modelId="{953185CD-460D-4D73-89BB-51F09029597E}" type="presParOf" srcId="{716D0F26-F451-4837-AF41-344DB92B274C}" destId="{398FAAE0-49B0-4A74-B72A-53FB09CF54D6}" srcOrd="3" destOrd="0" presId="urn:microsoft.com/office/officeart/2005/8/layout/vList3"/>
    <dgm:cxn modelId="{A82176EF-2E76-4497-A5DE-90D1F96C553C}" type="presParOf" srcId="{716D0F26-F451-4837-AF41-344DB92B274C}" destId="{451934F5-802B-4FF6-B2ED-3E090FCF118C}" srcOrd="4" destOrd="0" presId="urn:microsoft.com/office/officeart/2005/8/layout/vList3"/>
    <dgm:cxn modelId="{2E8CD5FB-8061-4068-9805-7BA4460A8C5B}" type="presParOf" srcId="{451934F5-802B-4FF6-B2ED-3E090FCF118C}" destId="{5B6F430B-403A-4641-9BC7-CA3877E1081A}" srcOrd="0" destOrd="0" presId="urn:microsoft.com/office/officeart/2005/8/layout/vList3"/>
    <dgm:cxn modelId="{A7B2F328-6902-4AAD-8C32-7478456B924C}" type="presParOf" srcId="{451934F5-802B-4FF6-B2ED-3E090FCF118C}" destId="{6B0CCC9D-F662-45EF-8D18-1094DAC60F43}" srcOrd="1" destOrd="0" presId="urn:microsoft.com/office/officeart/2005/8/layout/vList3"/>
    <dgm:cxn modelId="{F0719E78-E365-401B-A5A2-63C8D649C114}" type="presParOf" srcId="{716D0F26-F451-4837-AF41-344DB92B274C}" destId="{4DED93DE-FB15-4759-9BA0-BE9734981D51}" srcOrd="5" destOrd="0" presId="urn:microsoft.com/office/officeart/2005/8/layout/vList3"/>
    <dgm:cxn modelId="{0E2A0BA3-AD72-4F24-86CE-A93313DFBE69}" type="presParOf" srcId="{716D0F26-F451-4837-AF41-344DB92B274C}" destId="{8E48502F-91AD-4B63-AD05-4906069F6145}" srcOrd="6" destOrd="0" presId="urn:microsoft.com/office/officeart/2005/8/layout/vList3"/>
    <dgm:cxn modelId="{914232BF-16B6-4DBF-8B4A-769815537018}" type="presParOf" srcId="{8E48502F-91AD-4B63-AD05-4906069F6145}" destId="{B8AF82E7-279B-4CB2-8010-DD9A66CAAB81}" srcOrd="0" destOrd="0" presId="urn:microsoft.com/office/officeart/2005/8/layout/vList3"/>
    <dgm:cxn modelId="{5740ED14-4C2D-4A11-8AA0-438B5721638D}" type="presParOf" srcId="{8E48502F-91AD-4B63-AD05-4906069F6145}" destId="{61391E6E-0B66-4CA5-A052-2B57B1ACE02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79F87-FB25-41BE-BB1F-EF46B92CFC9D}">
      <dsp:nvSpPr>
        <dsp:cNvPr id="0" name=""/>
        <dsp:cNvSpPr/>
      </dsp:nvSpPr>
      <dsp:spPr>
        <a:xfrm>
          <a:off x="0" y="200460"/>
          <a:ext cx="9702800" cy="1572480"/>
        </a:xfrm>
        <a:prstGeom prst="roundRect">
          <a:avLst/>
        </a:prstGeom>
        <a:solidFill>
          <a:srgbClr val="FFC4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b="1" kern="1200" dirty="0" smtClean="0"/>
            <a:t>Programm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400" kern="1200" dirty="0"/>
        </a:p>
      </dsp:txBody>
      <dsp:txXfrm>
        <a:off x="76762" y="277222"/>
        <a:ext cx="9549276" cy="1418956"/>
      </dsp:txXfrm>
    </dsp:sp>
    <dsp:sp modelId="{D3DE4652-DE91-4A99-B8A0-208FC30AA921}">
      <dsp:nvSpPr>
        <dsp:cNvPr id="0" name=""/>
        <dsp:cNvSpPr/>
      </dsp:nvSpPr>
      <dsp:spPr>
        <a:xfrm>
          <a:off x="0" y="1827826"/>
          <a:ext cx="9702800" cy="1572480"/>
        </a:xfrm>
        <a:prstGeom prst="roundRect">
          <a:avLst/>
        </a:prstGeom>
        <a:solidFill>
          <a:srgbClr val="3940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b="1" kern="1200" dirty="0" smtClean="0"/>
            <a:t>Gründung einer eigenen Praxis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b="1" kern="1200" dirty="0" smtClean="0"/>
            <a:t>Dr. med. Thomas Fischer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b="1" kern="1200" dirty="0" smtClean="0"/>
            <a:t>Vorsitzender des Bezirksausschusses der Kassenärztlichen Vereinigung Göttingens</a:t>
          </a:r>
          <a:endParaRPr lang="de-DE" sz="2100" b="1" kern="1200" dirty="0"/>
        </a:p>
      </dsp:txBody>
      <dsp:txXfrm>
        <a:off x="76762" y="1904588"/>
        <a:ext cx="9549276" cy="1418956"/>
      </dsp:txXfrm>
    </dsp:sp>
    <dsp:sp modelId="{1569325B-A20D-439E-BE90-3C3688C0A0DD}">
      <dsp:nvSpPr>
        <dsp:cNvPr id="0" name=""/>
        <dsp:cNvSpPr/>
      </dsp:nvSpPr>
      <dsp:spPr>
        <a:xfrm>
          <a:off x="0" y="3459239"/>
          <a:ext cx="9702800" cy="1572480"/>
        </a:xfrm>
        <a:prstGeom prst="roundRect">
          <a:avLst/>
        </a:prstGeom>
        <a:solidFill>
          <a:srgbClr val="3940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b="1" kern="1200" dirty="0" smtClean="0"/>
            <a:t>Gründungsgeschichte der </a:t>
          </a:r>
          <a:r>
            <a:rPr lang="de-DE" sz="2100" b="1" kern="1200" dirty="0" err="1" smtClean="0"/>
            <a:t>NanoTag</a:t>
          </a:r>
          <a:r>
            <a:rPr lang="de-DE" sz="2100" b="1" kern="1200" dirty="0" smtClean="0"/>
            <a:t> Biotechnologies GmbH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b="1" kern="1200" dirty="0" smtClean="0"/>
            <a:t>Dr. </a:t>
          </a:r>
          <a:r>
            <a:rPr lang="de-DE" sz="2100" b="1" kern="1200" dirty="0" err="1" smtClean="0"/>
            <a:t>Filipe</a:t>
          </a:r>
          <a:r>
            <a:rPr lang="de-DE" sz="2100" b="1" kern="1200" dirty="0" smtClean="0"/>
            <a:t> </a:t>
          </a:r>
          <a:r>
            <a:rPr lang="de-DE" sz="2100" b="1" kern="1200" dirty="0" err="1" smtClean="0"/>
            <a:t>Opazo</a:t>
          </a:r>
          <a:endParaRPr lang="de-DE" sz="2100" b="1" kern="1200" dirty="0" smtClean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b="1" kern="1200" dirty="0" smtClean="0"/>
            <a:t>Geschäftsführer von der </a:t>
          </a:r>
          <a:r>
            <a:rPr lang="de-DE" sz="2100" b="1" kern="1200" dirty="0" err="1" smtClean="0"/>
            <a:t>NanoTag</a:t>
          </a:r>
          <a:r>
            <a:rPr lang="de-DE" sz="2100" b="1" kern="1200" dirty="0" smtClean="0"/>
            <a:t> Biotechnologies GmbH</a:t>
          </a:r>
          <a:endParaRPr lang="de-DE" sz="2100" b="1" kern="1200" dirty="0"/>
        </a:p>
      </dsp:txBody>
      <dsp:txXfrm>
        <a:off x="76762" y="3536001"/>
        <a:ext cx="9549276" cy="1418956"/>
      </dsp:txXfrm>
    </dsp:sp>
    <dsp:sp modelId="{D1ED0E42-D628-4BE0-981D-537C310B2FFB}">
      <dsp:nvSpPr>
        <dsp:cNvPr id="0" name=""/>
        <dsp:cNvSpPr/>
      </dsp:nvSpPr>
      <dsp:spPr>
        <a:xfrm>
          <a:off x="0" y="5092199"/>
          <a:ext cx="9702800" cy="1572480"/>
        </a:xfrm>
        <a:prstGeom prst="roundRect">
          <a:avLst/>
        </a:prstGeom>
        <a:solidFill>
          <a:srgbClr val="3940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b="1" kern="1200" dirty="0" smtClean="0"/>
            <a:t>Arbeiten an einer Klinik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b="1" kern="1200" dirty="0" smtClean="0"/>
            <a:t>Prof. Dr. Med. Frank Timo Beil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b="1" kern="1200" dirty="0" smtClean="0"/>
            <a:t>Leitender Arzt der Orthopädie an der UMG</a:t>
          </a:r>
          <a:endParaRPr lang="de-DE" sz="2100" b="1" kern="1200" dirty="0"/>
        </a:p>
      </dsp:txBody>
      <dsp:txXfrm>
        <a:off x="76762" y="5168961"/>
        <a:ext cx="9549276" cy="1418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8C8D4-08F2-44D6-A8DA-1AA8CEAD506F}">
      <dsp:nvSpPr>
        <dsp:cNvPr id="0" name=""/>
        <dsp:cNvSpPr/>
      </dsp:nvSpPr>
      <dsp:spPr>
        <a:xfrm rot="10800000">
          <a:off x="-1" y="1304"/>
          <a:ext cx="8596750" cy="1213555"/>
        </a:xfrm>
        <a:prstGeom prst="roundRect">
          <a:avLst/>
        </a:prstGeom>
        <a:solidFill>
          <a:srgbClr val="FFC4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144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b="0" kern="1200" dirty="0" smtClean="0"/>
            <a:t>      Erstberatung/ Folgebetreuung</a:t>
          </a:r>
          <a:endParaRPr lang="de-DE" sz="4000" b="0" kern="1200" dirty="0"/>
        </a:p>
      </dsp:txBody>
      <dsp:txXfrm rot="10800000">
        <a:off x="59240" y="60545"/>
        <a:ext cx="8478268" cy="1095073"/>
      </dsp:txXfrm>
    </dsp:sp>
    <dsp:sp modelId="{91BB3D03-A5E0-46C7-AF31-F6714AEE4600}">
      <dsp:nvSpPr>
        <dsp:cNvPr id="0" name=""/>
        <dsp:cNvSpPr/>
      </dsp:nvSpPr>
      <dsp:spPr>
        <a:xfrm>
          <a:off x="139083" y="0"/>
          <a:ext cx="1213555" cy="12135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C009A-7482-4BE5-ACFD-4D04E10D477D}">
      <dsp:nvSpPr>
        <dsp:cNvPr id="0" name=""/>
        <dsp:cNvSpPr/>
      </dsp:nvSpPr>
      <dsp:spPr>
        <a:xfrm rot="10800000">
          <a:off x="-1" y="1577116"/>
          <a:ext cx="8596750" cy="1213555"/>
        </a:xfrm>
        <a:prstGeom prst="roundRect">
          <a:avLst/>
        </a:prstGeom>
        <a:solidFill>
          <a:srgbClr val="373E75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144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 smtClean="0"/>
            <a:t>EXIST-Antragstellung</a:t>
          </a:r>
          <a:endParaRPr lang="de-DE" sz="4000" kern="1200" dirty="0"/>
        </a:p>
      </dsp:txBody>
      <dsp:txXfrm rot="10800000">
        <a:off x="59240" y="1636357"/>
        <a:ext cx="8478268" cy="1095073"/>
      </dsp:txXfrm>
    </dsp:sp>
    <dsp:sp modelId="{6BBFD589-F221-4B8C-8420-105949E6929C}">
      <dsp:nvSpPr>
        <dsp:cNvPr id="0" name=""/>
        <dsp:cNvSpPr/>
      </dsp:nvSpPr>
      <dsp:spPr>
        <a:xfrm>
          <a:off x="139083" y="1562832"/>
          <a:ext cx="1213555" cy="121355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CCC9D-F662-45EF-8D18-1094DAC60F43}">
      <dsp:nvSpPr>
        <dsp:cNvPr id="0" name=""/>
        <dsp:cNvSpPr/>
      </dsp:nvSpPr>
      <dsp:spPr>
        <a:xfrm rot="10800000">
          <a:off x="-1" y="3152927"/>
          <a:ext cx="8596750" cy="1213555"/>
        </a:xfrm>
        <a:prstGeom prst="roundRect">
          <a:avLst/>
        </a:prstGeom>
        <a:solidFill>
          <a:srgbClr val="FFC4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144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 smtClean="0"/>
            <a:t>    Gründungswettbewerb LIFT-OFF</a:t>
          </a:r>
          <a:endParaRPr lang="de-DE" sz="4000" kern="1200" dirty="0"/>
        </a:p>
      </dsp:txBody>
      <dsp:txXfrm rot="10800000">
        <a:off x="59240" y="3212168"/>
        <a:ext cx="8478268" cy="1095073"/>
      </dsp:txXfrm>
    </dsp:sp>
    <dsp:sp modelId="{5B6F430B-403A-4641-9BC7-CA3877E1081A}">
      <dsp:nvSpPr>
        <dsp:cNvPr id="0" name=""/>
        <dsp:cNvSpPr/>
      </dsp:nvSpPr>
      <dsp:spPr>
        <a:xfrm>
          <a:off x="139083" y="3146908"/>
          <a:ext cx="1213555" cy="121355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91E6E-0B66-4CA5-A052-2B57B1ACE02B}">
      <dsp:nvSpPr>
        <dsp:cNvPr id="0" name=""/>
        <dsp:cNvSpPr/>
      </dsp:nvSpPr>
      <dsp:spPr>
        <a:xfrm rot="10800000">
          <a:off x="-1" y="4728739"/>
          <a:ext cx="8596750" cy="1213555"/>
        </a:xfrm>
        <a:prstGeom prst="roundRect">
          <a:avLst/>
        </a:prstGeom>
        <a:solidFill>
          <a:srgbClr val="3940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144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 smtClean="0"/>
            <a:t>Räumlichkeiten</a:t>
          </a:r>
          <a:endParaRPr lang="de-DE" sz="5000" kern="1200" dirty="0"/>
        </a:p>
      </dsp:txBody>
      <dsp:txXfrm rot="10800000">
        <a:off x="59240" y="4787980"/>
        <a:ext cx="8478268" cy="1095073"/>
      </dsp:txXfrm>
    </dsp:sp>
    <dsp:sp modelId="{B8AF82E7-279B-4CB2-8010-DD9A66CAAB81}">
      <dsp:nvSpPr>
        <dsp:cNvPr id="0" name=""/>
        <dsp:cNvSpPr/>
      </dsp:nvSpPr>
      <dsp:spPr>
        <a:xfrm>
          <a:off x="139083" y="4730044"/>
          <a:ext cx="1213555" cy="121355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8C8D4-08F2-44D6-A8DA-1AA8CEAD506F}">
      <dsp:nvSpPr>
        <dsp:cNvPr id="0" name=""/>
        <dsp:cNvSpPr/>
      </dsp:nvSpPr>
      <dsp:spPr>
        <a:xfrm rot="10800000">
          <a:off x="-1" y="1304"/>
          <a:ext cx="8596750" cy="1213555"/>
        </a:xfrm>
        <a:prstGeom prst="roundRect">
          <a:avLst/>
        </a:prstGeom>
        <a:solidFill>
          <a:srgbClr val="FFC4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144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b="0" kern="1200" dirty="0" smtClean="0"/>
            <a:t>Vorträge und Workshops</a:t>
          </a:r>
          <a:endParaRPr lang="de-DE" sz="4000" b="0" kern="1200" dirty="0"/>
        </a:p>
      </dsp:txBody>
      <dsp:txXfrm rot="10800000">
        <a:off x="59240" y="60545"/>
        <a:ext cx="8478268" cy="1095073"/>
      </dsp:txXfrm>
    </dsp:sp>
    <dsp:sp modelId="{91BB3D03-A5E0-46C7-AF31-F6714AEE4600}">
      <dsp:nvSpPr>
        <dsp:cNvPr id="0" name=""/>
        <dsp:cNvSpPr/>
      </dsp:nvSpPr>
      <dsp:spPr>
        <a:xfrm>
          <a:off x="139083" y="0"/>
          <a:ext cx="1213555" cy="121355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C009A-7482-4BE5-ACFD-4D04E10D477D}">
      <dsp:nvSpPr>
        <dsp:cNvPr id="0" name=""/>
        <dsp:cNvSpPr/>
      </dsp:nvSpPr>
      <dsp:spPr>
        <a:xfrm rot="10800000">
          <a:off x="-1" y="1577116"/>
          <a:ext cx="8596750" cy="1213555"/>
        </a:xfrm>
        <a:prstGeom prst="roundRect">
          <a:avLst/>
        </a:prstGeom>
        <a:solidFill>
          <a:srgbClr val="373E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144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 smtClean="0"/>
            <a:t>Vernetzung in die Region</a:t>
          </a:r>
          <a:endParaRPr lang="de-DE" sz="4000" kern="1200" dirty="0"/>
        </a:p>
      </dsp:txBody>
      <dsp:txXfrm rot="10800000">
        <a:off x="59240" y="1636357"/>
        <a:ext cx="8478268" cy="1095073"/>
      </dsp:txXfrm>
    </dsp:sp>
    <dsp:sp modelId="{6BBFD589-F221-4B8C-8420-105949E6929C}">
      <dsp:nvSpPr>
        <dsp:cNvPr id="0" name=""/>
        <dsp:cNvSpPr/>
      </dsp:nvSpPr>
      <dsp:spPr>
        <a:xfrm>
          <a:off x="139083" y="1562832"/>
          <a:ext cx="1213555" cy="121355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CCC9D-F662-45EF-8D18-1094DAC60F43}">
      <dsp:nvSpPr>
        <dsp:cNvPr id="0" name=""/>
        <dsp:cNvSpPr/>
      </dsp:nvSpPr>
      <dsp:spPr>
        <a:xfrm rot="10800000">
          <a:off x="-1" y="3152927"/>
          <a:ext cx="8596750" cy="1213555"/>
        </a:xfrm>
        <a:prstGeom prst="roundRect">
          <a:avLst/>
        </a:prstGeom>
        <a:solidFill>
          <a:srgbClr val="FFC42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144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 smtClean="0"/>
            <a:t>Suche nach Teammitgliedern</a:t>
          </a:r>
          <a:endParaRPr lang="de-DE" sz="4000" kern="1200" dirty="0"/>
        </a:p>
      </dsp:txBody>
      <dsp:txXfrm rot="10800000">
        <a:off x="59240" y="3212168"/>
        <a:ext cx="8478268" cy="1095073"/>
      </dsp:txXfrm>
    </dsp:sp>
    <dsp:sp modelId="{5B6F430B-403A-4641-9BC7-CA3877E1081A}">
      <dsp:nvSpPr>
        <dsp:cNvPr id="0" name=""/>
        <dsp:cNvSpPr/>
      </dsp:nvSpPr>
      <dsp:spPr>
        <a:xfrm>
          <a:off x="139083" y="3146908"/>
          <a:ext cx="1213555" cy="121355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91E6E-0B66-4CA5-A052-2B57B1ACE02B}">
      <dsp:nvSpPr>
        <dsp:cNvPr id="0" name=""/>
        <dsp:cNvSpPr/>
      </dsp:nvSpPr>
      <dsp:spPr>
        <a:xfrm rot="10800000">
          <a:off x="-1" y="4728739"/>
          <a:ext cx="8596750" cy="1213555"/>
        </a:xfrm>
        <a:prstGeom prst="roundRect">
          <a:avLst/>
        </a:prstGeom>
        <a:solidFill>
          <a:srgbClr val="3940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144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kern="1200" dirty="0" err="1" smtClean="0"/>
            <a:t>How</a:t>
          </a:r>
          <a:r>
            <a:rPr lang="de-DE" sz="4000" kern="1200" dirty="0" smtClean="0"/>
            <a:t> </a:t>
          </a:r>
          <a:r>
            <a:rPr lang="de-DE" sz="4000" kern="1200" dirty="0" err="1" smtClean="0"/>
            <a:t>To</a:t>
          </a:r>
          <a:r>
            <a:rPr lang="de-DE" sz="4000" kern="1200" dirty="0" smtClean="0"/>
            <a:t> Start </a:t>
          </a:r>
          <a:r>
            <a:rPr lang="de-DE" sz="4000" kern="1200" dirty="0" err="1" smtClean="0"/>
            <a:t>Up</a:t>
          </a:r>
          <a:endParaRPr lang="de-DE" sz="4000" kern="1200" dirty="0"/>
        </a:p>
      </dsp:txBody>
      <dsp:txXfrm rot="10800000">
        <a:off x="59240" y="4787980"/>
        <a:ext cx="8478268" cy="1095073"/>
      </dsp:txXfrm>
    </dsp:sp>
    <dsp:sp modelId="{B8AF82E7-279B-4CB2-8010-DD9A66CAAB81}">
      <dsp:nvSpPr>
        <dsp:cNvPr id="0" name=""/>
        <dsp:cNvSpPr/>
      </dsp:nvSpPr>
      <dsp:spPr>
        <a:xfrm>
          <a:off x="139083" y="4730044"/>
          <a:ext cx="1213555" cy="121355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70" cy="496010"/>
          </a:xfrm>
          <a:prstGeom prst="rect">
            <a:avLst/>
          </a:prstGeom>
        </p:spPr>
        <p:txBody>
          <a:bodyPr vert="horz" lIns="67190" tIns="33595" rIns="67190" bIns="33595" rtlCol="0"/>
          <a:lstStyle>
            <a:lvl1pPr algn="l">
              <a:defRPr sz="9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46" y="0"/>
            <a:ext cx="2945770" cy="496010"/>
          </a:xfrm>
          <a:prstGeom prst="rect">
            <a:avLst/>
          </a:prstGeom>
        </p:spPr>
        <p:txBody>
          <a:bodyPr vert="horz" lIns="67190" tIns="33595" rIns="67190" bIns="33595" rtlCol="0"/>
          <a:lstStyle>
            <a:lvl1pPr algn="r">
              <a:defRPr sz="900"/>
            </a:lvl1pPr>
          </a:lstStyle>
          <a:p>
            <a:fld id="{9664DB67-55EF-074E-89D4-BFE1809FF006}" type="datetime1">
              <a:rPr lang="de-DE" smtClean="0"/>
              <a:pPr/>
              <a:t>24.04.2018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014"/>
            <a:ext cx="2945770" cy="496010"/>
          </a:xfrm>
          <a:prstGeom prst="rect">
            <a:avLst/>
          </a:prstGeom>
        </p:spPr>
        <p:txBody>
          <a:bodyPr vert="horz" lIns="67190" tIns="33595" rIns="67190" bIns="33595" rtlCol="0" anchor="b"/>
          <a:lstStyle>
            <a:lvl1pPr algn="l">
              <a:defRPr sz="9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246" y="9429014"/>
            <a:ext cx="2945770" cy="496010"/>
          </a:xfrm>
          <a:prstGeom prst="rect">
            <a:avLst/>
          </a:prstGeom>
        </p:spPr>
        <p:txBody>
          <a:bodyPr vert="horz" lIns="67190" tIns="33595" rIns="67190" bIns="33595" rtlCol="0" anchor="b"/>
          <a:lstStyle>
            <a:lvl1pPr algn="r">
              <a:defRPr sz="900"/>
            </a:lvl1pPr>
          </a:lstStyle>
          <a:p>
            <a:fld id="{747525CF-7212-804E-9855-29706471529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3912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70" cy="496010"/>
          </a:xfrm>
          <a:prstGeom prst="rect">
            <a:avLst/>
          </a:prstGeom>
        </p:spPr>
        <p:txBody>
          <a:bodyPr vert="horz" lIns="67190" tIns="33595" rIns="67190" bIns="33595" rtlCol="0"/>
          <a:lstStyle>
            <a:lvl1pPr algn="l">
              <a:defRPr sz="9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5770" cy="496010"/>
          </a:xfrm>
          <a:prstGeom prst="rect">
            <a:avLst/>
          </a:prstGeom>
        </p:spPr>
        <p:txBody>
          <a:bodyPr vert="horz" lIns="67190" tIns="33595" rIns="67190" bIns="33595" rtlCol="0"/>
          <a:lstStyle>
            <a:lvl1pPr algn="r">
              <a:defRPr sz="900"/>
            </a:lvl1pPr>
          </a:lstStyle>
          <a:p>
            <a:fld id="{F8BF8AE4-3A9B-664C-8E14-3E8EA3AC4BEF}" type="datetime1">
              <a:rPr lang="de-DE" smtClean="0"/>
              <a:pPr/>
              <a:t>24.04.2018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7190" tIns="33595" rIns="67190" bIns="3359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602" y="4714508"/>
            <a:ext cx="5438472" cy="4467310"/>
          </a:xfrm>
          <a:prstGeom prst="rect">
            <a:avLst/>
          </a:prstGeom>
        </p:spPr>
        <p:txBody>
          <a:bodyPr vert="horz" lIns="67190" tIns="33595" rIns="67190" bIns="33595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014"/>
            <a:ext cx="2945770" cy="496010"/>
          </a:xfrm>
          <a:prstGeom prst="rect">
            <a:avLst/>
          </a:prstGeom>
        </p:spPr>
        <p:txBody>
          <a:bodyPr vert="horz" lIns="67190" tIns="33595" rIns="67190" bIns="33595" rtlCol="0" anchor="b"/>
          <a:lstStyle>
            <a:lvl1pPr algn="l">
              <a:defRPr sz="9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46" y="9429014"/>
            <a:ext cx="2945770" cy="496010"/>
          </a:xfrm>
          <a:prstGeom prst="rect">
            <a:avLst/>
          </a:prstGeom>
        </p:spPr>
        <p:txBody>
          <a:bodyPr vert="horz" lIns="67190" tIns="33595" rIns="67190" bIns="33595" rtlCol="0" anchor="b"/>
          <a:lstStyle>
            <a:lvl1pPr algn="r">
              <a:defRPr sz="900"/>
            </a:lvl1pPr>
          </a:lstStyle>
          <a:p>
            <a:fld id="{584A433B-D369-FE47-BCB2-D5C24AAD91F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0361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A433B-D369-FE47-BCB2-D5C24AAD91F8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28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A433B-D369-FE47-BCB2-D5C24AAD91F8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656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A433B-D369-FE47-BCB2-D5C24AAD91F8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7326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MBM </a:t>
            </a:r>
            <a:r>
              <a:rPr lang="de-DE" dirty="0" err="1" smtClean="0"/>
              <a:t>Sciencebridge</a:t>
            </a:r>
            <a:r>
              <a:rPr lang="de-DE" baseline="0" dirty="0" smtClean="0"/>
              <a:t> </a:t>
            </a:r>
            <a:r>
              <a:rPr lang="de-DE" dirty="0" smtClean="0"/>
              <a:t>erwähnen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A433B-D369-FE47-BCB2-D5C24AAD91F8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481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A433B-D369-FE47-BCB2-D5C24AAD91F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6806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A433B-D369-FE47-BCB2-D5C24AAD91F8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6491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Aktualisieren (Viva, Johanna einfügen)</a:t>
            </a:r>
          </a:p>
          <a:p>
            <a:r>
              <a:rPr lang="de-DE" dirty="0" smtClean="0"/>
              <a:t>Übersetzen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A433B-D369-FE47-BCB2-D5C24AAD91F8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260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A433B-D369-FE47-BCB2-D5C24AAD91F8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629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8400" y="5791200"/>
            <a:ext cx="91033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rgbClr val="595959"/>
                </a:solidFill>
                <a:latin typeface="+mj-lt"/>
              </a:defRPr>
            </a:lvl1pPr>
          </a:lstStyle>
          <a:p>
            <a:pPr defTabSz="815975">
              <a:buFont typeface="Times New Roman" charset="0"/>
              <a:buNone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  <a:ea typeface="Geneva" charset="0"/>
              <a:cs typeface="Geneva" charset="0"/>
            </a:endParaRPr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2463800" y="9248648"/>
            <a:ext cx="8610600" cy="27635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500">
                <a:solidFill>
                  <a:srgbClr val="0F96D4"/>
                </a:solidFill>
              </a:defRPr>
            </a:lvl1pPr>
          </a:lstStyle>
          <a:p>
            <a:r>
              <a:rPr lang="de-DE" smtClean="0"/>
              <a:t>Model for future science</a:t>
            </a:r>
            <a:endParaRPr lang="de-DE" dirty="0"/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310896" y="9245600"/>
            <a:ext cx="1467104" cy="279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15473-03D4-644A-B2C9-77EC46B9D86F}" type="datetime1">
              <a:rPr lang="de-DE" smtClean="0"/>
              <a:pPr/>
              <a:t>24.04.2018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10"/>
          </p:nvPr>
        </p:nvSpPr>
        <p:spPr>
          <a:xfrm>
            <a:off x="11836400" y="9281468"/>
            <a:ext cx="857504" cy="2435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1193800" y="4038600"/>
            <a:ext cx="10841997" cy="769441"/>
          </a:xfrm>
        </p:spPr>
        <p:txBody>
          <a:bodyPr vert="horz"/>
          <a:lstStyle>
            <a:lvl1pPr>
              <a:defRPr sz="5000">
                <a:solidFill>
                  <a:srgbClr val="0F96D4"/>
                </a:solidFill>
                <a:latin typeface="+mj-lt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7" name="object 2"/>
          <p:cNvSpPr/>
          <p:nvPr userDrawn="1"/>
        </p:nvSpPr>
        <p:spPr>
          <a:xfrm>
            <a:off x="0" y="9067800"/>
            <a:ext cx="13004800" cy="685800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object 48"/>
          <p:cNvSpPr/>
          <p:nvPr userDrawn="1"/>
        </p:nvSpPr>
        <p:spPr>
          <a:xfrm>
            <a:off x="854947" y="860064"/>
            <a:ext cx="15875" cy="28575"/>
          </a:xfrm>
          <a:custGeom>
            <a:avLst/>
            <a:gdLst/>
            <a:ahLst/>
            <a:cxnLst/>
            <a:rect l="l" t="t" r="r" b="b"/>
            <a:pathLst>
              <a:path w="15875" h="28575">
                <a:moveTo>
                  <a:pt x="14123" y="3594"/>
                </a:moveTo>
                <a:lnTo>
                  <a:pt x="10858" y="3594"/>
                </a:lnTo>
                <a:lnTo>
                  <a:pt x="2641" y="23723"/>
                </a:lnTo>
                <a:lnTo>
                  <a:pt x="0" y="26517"/>
                </a:lnTo>
                <a:lnTo>
                  <a:pt x="5041" y="28524"/>
                </a:lnTo>
                <a:lnTo>
                  <a:pt x="5079" y="26162"/>
                </a:lnTo>
                <a:lnTo>
                  <a:pt x="5245" y="25069"/>
                </a:lnTo>
                <a:lnTo>
                  <a:pt x="14123" y="3594"/>
                </a:lnTo>
                <a:close/>
              </a:path>
              <a:path w="15875" h="28575">
                <a:moveTo>
                  <a:pt x="15608" y="0"/>
                </a:moveTo>
                <a:lnTo>
                  <a:pt x="14312" y="304"/>
                </a:lnTo>
                <a:lnTo>
                  <a:pt x="4902" y="3975"/>
                </a:lnTo>
                <a:lnTo>
                  <a:pt x="3809" y="4356"/>
                </a:lnTo>
                <a:lnTo>
                  <a:pt x="4851" y="5524"/>
                </a:lnTo>
                <a:lnTo>
                  <a:pt x="10858" y="3594"/>
                </a:lnTo>
                <a:lnTo>
                  <a:pt x="14123" y="3594"/>
                </a:lnTo>
                <a:lnTo>
                  <a:pt x="156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9"/>
          <p:cNvSpPr/>
          <p:nvPr userDrawn="1"/>
        </p:nvSpPr>
        <p:spPr>
          <a:xfrm>
            <a:off x="987348" y="869062"/>
            <a:ext cx="20320" cy="31750"/>
          </a:xfrm>
          <a:custGeom>
            <a:avLst/>
            <a:gdLst/>
            <a:ahLst/>
            <a:cxnLst/>
            <a:rect l="l" t="t" r="r" b="b"/>
            <a:pathLst>
              <a:path w="20319" h="31750">
                <a:moveTo>
                  <a:pt x="3911" y="25323"/>
                </a:moveTo>
                <a:lnTo>
                  <a:pt x="1803" y="30606"/>
                </a:lnTo>
                <a:lnTo>
                  <a:pt x="3098" y="31089"/>
                </a:lnTo>
                <a:lnTo>
                  <a:pt x="5016" y="31762"/>
                </a:lnTo>
                <a:lnTo>
                  <a:pt x="18516" y="30530"/>
                </a:lnTo>
                <a:lnTo>
                  <a:pt x="18718" y="29413"/>
                </a:lnTo>
                <a:lnTo>
                  <a:pt x="5651" y="29413"/>
                </a:lnTo>
                <a:lnTo>
                  <a:pt x="4419" y="26581"/>
                </a:lnTo>
                <a:lnTo>
                  <a:pt x="3911" y="25323"/>
                </a:lnTo>
                <a:close/>
              </a:path>
              <a:path w="20319" h="31750">
                <a:moveTo>
                  <a:pt x="19101" y="16624"/>
                </a:moveTo>
                <a:lnTo>
                  <a:pt x="10629" y="16624"/>
                </a:lnTo>
                <a:lnTo>
                  <a:pt x="14376" y="17894"/>
                </a:lnTo>
                <a:lnTo>
                  <a:pt x="15900" y="19532"/>
                </a:lnTo>
                <a:lnTo>
                  <a:pt x="16395" y="24841"/>
                </a:lnTo>
                <a:lnTo>
                  <a:pt x="14236" y="28625"/>
                </a:lnTo>
                <a:lnTo>
                  <a:pt x="5651" y="29413"/>
                </a:lnTo>
                <a:lnTo>
                  <a:pt x="18718" y="29413"/>
                </a:lnTo>
                <a:lnTo>
                  <a:pt x="19748" y="23723"/>
                </a:lnTo>
                <a:lnTo>
                  <a:pt x="19101" y="16624"/>
                </a:lnTo>
                <a:close/>
              </a:path>
              <a:path w="20319" h="31750">
                <a:moveTo>
                  <a:pt x="16126" y="3174"/>
                </a:moveTo>
                <a:lnTo>
                  <a:pt x="13119" y="3174"/>
                </a:lnTo>
                <a:lnTo>
                  <a:pt x="6692" y="17068"/>
                </a:lnTo>
                <a:lnTo>
                  <a:pt x="10629" y="16624"/>
                </a:lnTo>
                <a:lnTo>
                  <a:pt x="19101" y="16624"/>
                </a:lnTo>
                <a:lnTo>
                  <a:pt x="18935" y="14808"/>
                </a:lnTo>
                <a:lnTo>
                  <a:pt x="11417" y="14058"/>
                </a:lnTo>
                <a:lnTo>
                  <a:pt x="16126" y="3174"/>
                </a:lnTo>
                <a:close/>
              </a:path>
              <a:path w="20319" h="31750">
                <a:moveTo>
                  <a:pt x="17500" y="0"/>
                </a:moveTo>
                <a:lnTo>
                  <a:pt x="88" y="1587"/>
                </a:lnTo>
                <a:lnTo>
                  <a:pt x="126" y="4076"/>
                </a:lnTo>
                <a:lnTo>
                  <a:pt x="0" y="6438"/>
                </a:lnTo>
                <a:lnTo>
                  <a:pt x="1574" y="5206"/>
                </a:lnTo>
                <a:lnTo>
                  <a:pt x="3251" y="4076"/>
                </a:lnTo>
                <a:lnTo>
                  <a:pt x="13119" y="3174"/>
                </a:lnTo>
                <a:lnTo>
                  <a:pt x="16126" y="3174"/>
                </a:lnTo>
                <a:lnTo>
                  <a:pt x="17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0"/>
          <p:cNvSpPr/>
          <p:nvPr userDrawn="1"/>
        </p:nvSpPr>
        <p:spPr>
          <a:xfrm>
            <a:off x="918818" y="868001"/>
            <a:ext cx="20320" cy="31115"/>
          </a:xfrm>
          <a:custGeom>
            <a:avLst/>
            <a:gdLst/>
            <a:ahLst/>
            <a:cxnLst/>
            <a:rect l="l" t="t" r="r" b="b"/>
            <a:pathLst>
              <a:path w="20319" h="31115">
                <a:moveTo>
                  <a:pt x="2184" y="14820"/>
                </a:moveTo>
                <a:lnTo>
                  <a:pt x="1993" y="15671"/>
                </a:lnTo>
                <a:lnTo>
                  <a:pt x="1879" y="16738"/>
                </a:lnTo>
                <a:lnTo>
                  <a:pt x="8267" y="17373"/>
                </a:lnTo>
                <a:lnTo>
                  <a:pt x="3771" y="25730"/>
                </a:lnTo>
                <a:lnTo>
                  <a:pt x="2044" y="28422"/>
                </a:lnTo>
                <a:lnTo>
                  <a:pt x="0" y="30276"/>
                </a:lnTo>
                <a:lnTo>
                  <a:pt x="6273" y="30899"/>
                </a:lnTo>
                <a:lnTo>
                  <a:pt x="11468" y="17703"/>
                </a:lnTo>
                <a:lnTo>
                  <a:pt x="16755" y="17703"/>
                </a:lnTo>
                <a:lnTo>
                  <a:pt x="17030" y="16446"/>
                </a:lnTo>
                <a:lnTo>
                  <a:pt x="12407" y="15989"/>
                </a:lnTo>
                <a:lnTo>
                  <a:pt x="12581" y="15671"/>
                </a:lnTo>
                <a:lnTo>
                  <a:pt x="9182" y="15671"/>
                </a:lnTo>
                <a:lnTo>
                  <a:pt x="4648" y="15201"/>
                </a:lnTo>
                <a:lnTo>
                  <a:pt x="3035" y="15011"/>
                </a:lnTo>
                <a:lnTo>
                  <a:pt x="2184" y="14820"/>
                </a:lnTo>
                <a:close/>
              </a:path>
              <a:path w="20319" h="31115">
                <a:moveTo>
                  <a:pt x="16755" y="17703"/>
                </a:moveTo>
                <a:lnTo>
                  <a:pt x="11468" y="17703"/>
                </a:lnTo>
                <a:lnTo>
                  <a:pt x="15405" y="18097"/>
                </a:lnTo>
                <a:lnTo>
                  <a:pt x="16611" y="18351"/>
                </a:lnTo>
                <a:lnTo>
                  <a:pt x="16755" y="17703"/>
                </a:lnTo>
                <a:close/>
              </a:path>
              <a:path w="20319" h="31115">
                <a:moveTo>
                  <a:pt x="17030" y="16421"/>
                </a:moveTo>
                <a:lnTo>
                  <a:pt x="16903" y="16446"/>
                </a:lnTo>
                <a:lnTo>
                  <a:pt x="17030" y="16446"/>
                </a:lnTo>
                <a:close/>
              </a:path>
              <a:path w="20319" h="31115">
                <a:moveTo>
                  <a:pt x="19458" y="3086"/>
                </a:moveTo>
                <a:lnTo>
                  <a:pt x="3517" y="3086"/>
                </a:lnTo>
                <a:lnTo>
                  <a:pt x="15328" y="4267"/>
                </a:lnTo>
                <a:lnTo>
                  <a:pt x="9182" y="15671"/>
                </a:lnTo>
                <a:lnTo>
                  <a:pt x="12581" y="15671"/>
                </a:lnTo>
                <a:lnTo>
                  <a:pt x="19458" y="3086"/>
                </a:lnTo>
                <a:close/>
              </a:path>
              <a:path w="20319" h="31115">
                <a:moveTo>
                  <a:pt x="1320" y="0"/>
                </a:moveTo>
                <a:lnTo>
                  <a:pt x="520" y="5092"/>
                </a:lnTo>
                <a:lnTo>
                  <a:pt x="3517" y="3086"/>
                </a:lnTo>
                <a:lnTo>
                  <a:pt x="19458" y="3086"/>
                </a:lnTo>
                <a:lnTo>
                  <a:pt x="20027" y="2044"/>
                </a:lnTo>
                <a:lnTo>
                  <a:pt x="2819" y="304"/>
                </a:lnTo>
                <a:lnTo>
                  <a:pt x="1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1"/>
          <p:cNvSpPr/>
          <p:nvPr userDrawn="1"/>
        </p:nvSpPr>
        <p:spPr>
          <a:xfrm>
            <a:off x="1050364" y="860856"/>
            <a:ext cx="20320" cy="33020"/>
          </a:xfrm>
          <a:custGeom>
            <a:avLst/>
            <a:gdLst/>
            <a:ahLst/>
            <a:cxnLst/>
            <a:rect l="l" t="t" r="r" b="b"/>
            <a:pathLst>
              <a:path w="20319" h="33020">
                <a:moveTo>
                  <a:pt x="14959" y="18211"/>
                </a:moveTo>
                <a:lnTo>
                  <a:pt x="11938" y="18211"/>
                </a:lnTo>
                <a:lnTo>
                  <a:pt x="10223" y="27546"/>
                </a:lnTo>
                <a:lnTo>
                  <a:pt x="9388" y="30657"/>
                </a:lnTo>
                <a:lnTo>
                  <a:pt x="8039" y="33007"/>
                </a:lnTo>
                <a:lnTo>
                  <a:pt x="14198" y="31699"/>
                </a:lnTo>
                <a:lnTo>
                  <a:pt x="13834" y="30619"/>
                </a:lnTo>
                <a:lnTo>
                  <a:pt x="13347" y="28346"/>
                </a:lnTo>
                <a:lnTo>
                  <a:pt x="13474" y="26022"/>
                </a:lnTo>
                <a:lnTo>
                  <a:pt x="14959" y="18211"/>
                </a:lnTo>
                <a:close/>
              </a:path>
              <a:path w="20319" h="33020">
                <a:moveTo>
                  <a:pt x="17758" y="3568"/>
                </a:moveTo>
                <a:lnTo>
                  <a:pt x="14643" y="3568"/>
                </a:lnTo>
                <a:lnTo>
                  <a:pt x="12293" y="16294"/>
                </a:lnTo>
                <a:lnTo>
                  <a:pt x="7112" y="17399"/>
                </a:lnTo>
                <a:lnTo>
                  <a:pt x="6324" y="17538"/>
                </a:lnTo>
                <a:lnTo>
                  <a:pt x="5448" y="17614"/>
                </a:lnTo>
                <a:lnTo>
                  <a:pt x="5638" y="19519"/>
                </a:lnTo>
                <a:lnTo>
                  <a:pt x="5765" y="19532"/>
                </a:lnTo>
                <a:lnTo>
                  <a:pt x="11938" y="18211"/>
                </a:lnTo>
                <a:lnTo>
                  <a:pt x="14959" y="18211"/>
                </a:lnTo>
                <a:lnTo>
                  <a:pt x="15087" y="17538"/>
                </a:lnTo>
                <a:lnTo>
                  <a:pt x="18618" y="16776"/>
                </a:lnTo>
                <a:lnTo>
                  <a:pt x="19405" y="16624"/>
                </a:lnTo>
                <a:lnTo>
                  <a:pt x="20281" y="16548"/>
                </a:lnTo>
                <a:lnTo>
                  <a:pt x="20186" y="15621"/>
                </a:lnTo>
                <a:lnTo>
                  <a:pt x="15455" y="15621"/>
                </a:lnTo>
                <a:lnTo>
                  <a:pt x="17758" y="3568"/>
                </a:lnTo>
                <a:close/>
              </a:path>
              <a:path w="20319" h="33020">
                <a:moveTo>
                  <a:pt x="20078" y="14579"/>
                </a:moveTo>
                <a:lnTo>
                  <a:pt x="15455" y="15621"/>
                </a:lnTo>
                <a:lnTo>
                  <a:pt x="20186" y="15621"/>
                </a:lnTo>
                <a:lnTo>
                  <a:pt x="20078" y="14579"/>
                </a:lnTo>
                <a:close/>
              </a:path>
              <a:path w="20319" h="33020">
                <a:moveTo>
                  <a:pt x="18440" y="0"/>
                </a:moveTo>
                <a:lnTo>
                  <a:pt x="2070" y="3517"/>
                </a:lnTo>
                <a:lnTo>
                  <a:pt x="1092" y="3695"/>
                </a:lnTo>
                <a:lnTo>
                  <a:pt x="0" y="3810"/>
                </a:lnTo>
                <a:lnTo>
                  <a:pt x="800" y="8877"/>
                </a:lnTo>
                <a:lnTo>
                  <a:pt x="3035" y="6057"/>
                </a:lnTo>
                <a:lnTo>
                  <a:pt x="14643" y="3568"/>
                </a:lnTo>
                <a:lnTo>
                  <a:pt x="17758" y="3568"/>
                </a:lnTo>
                <a:lnTo>
                  <a:pt x="18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2"/>
          <p:cNvSpPr/>
          <p:nvPr userDrawn="1"/>
        </p:nvSpPr>
        <p:spPr>
          <a:xfrm>
            <a:off x="786843" y="613393"/>
            <a:ext cx="128270" cy="142240"/>
          </a:xfrm>
          <a:custGeom>
            <a:avLst/>
            <a:gdLst/>
            <a:ahLst/>
            <a:cxnLst/>
            <a:rect l="l" t="t" r="r" b="b"/>
            <a:pathLst>
              <a:path w="128269" h="142240">
                <a:moveTo>
                  <a:pt x="33337" y="0"/>
                </a:moveTo>
                <a:lnTo>
                  <a:pt x="0" y="0"/>
                </a:lnTo>
                <a:lnTo>
                  <a:pt x="6869" y="42966"/>
                </a:lnTo>
                <a:lnTo>
                  <a:pt x="27820" y="83450"/>
                </a:lnTo>
                <a:lnTo>
                  <a:pt x="63366" y="117702"/>
                </a:lnTo>
                <a:lnTo>
                  <a:pt x="114020" y="141973"/>
                </a:lnTo>
                <a:lnTo>
                  <a:pt x="117511" y="134747"/>
                </a:lnTo>
                <a:lnTo>
                  <a:pt x="121013" y="127276"/>
                </a:lnTo>
                <a:lnTo>
                  <a:pt x="124527" y="119552"/>
                </a:lnTo>
                <a:lnTo>
                  <a:pt x="128054" y="111569"/>
                </a:lnTo>
                <a:lnTo>
                  <a:pt x="82372" y="90600"/>
                </a:lnTo>
                <a:lnTo>
                  <a:pt x="53244" y="61566"/>
                </a:lnTo>
                <a:lnTo>
                  <a:pt x="37842" y="29641"/>
                </a:lnTo>
                <a:lnTo>
                  <a:pt x="33337" y="0"/>
                </a:lnTo>
                <a:close/>
              </a:path>
            </a:pathLst>
          </a:custGeom>
          <a:solidFill>
            <a:srgbClr val="C4C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3"/>
          <p:cNvSpPr/>
          <p:nvPr userDrawn="1"/>
        </p:nvSpPr>
        <p:spPr>
          <a:xfrm>
            <a:off x="917961" y="728733"/>
            <a:ext cx="89535" cy="37465"/>
          </a:xfrm>
          <a:custGeom>
            <a:avLst/>
            <a:gdLst/>
            <a:ahLst/>
            <a:cxnLst/>
            <a:rect l="l" t="t" r="r" b="b"/>
            <a:pathLst>
              <a:path w="89534" h="37465">
                <a:moveTo>
                  <a:pt x="13462" y="0"/>
                </a:moveTo>
                <a:lnTo>
                  <a:pt x="9526" y="9414"/>
                </a:lnTo>
                <a:lnTo>
                  <a:pt x="5930" y="17876"/>
                </a:lnTo>
                <a:lnTo>
                  <a:pt x="2735" y="25179"/>
                </a:lnTo>
                <a:lnTo>
                  <a:pt x="0" y="31115"/>
                </a:lnTo>
                <a:lnTo>
                  <a:pt x="13763" y="33767"/>
                </a:lnTo>
                <a:lnTo>
                  <a:pt x="28240" y="35715"/>
                </a:lnTo>
                <a:lnTo>
                  <a:pt x="43442" y="36915"/>
                </a:lnTo>
                <a:lnTo>
                  <a:pt x="59385" y="37325"/>
                </a:lnTo>
                <a:lnTo>
                  <a:pt x="67042" y="37146"/>
                </a:lnTo>
                <a:lnTo>
                  <a:pt x="74571" y="36625"/>
                </a:lnTo>
                <a:lnTo>
                  <a:pt x="81980" y="35787"/>
                </a:lnTo>
                <a:lnTo>
                  <a:pt x="89281" y="34658"/>
                </a:lnTo>
                <a:lnTo>
                  <a:pt x="85462" y="26875"/>
                </a:lnTo>
                <a:lnTo>
                  <a:pt x="81861" y="18999"/>
                </a:lnTo>
                <a:lnTo>
                  <a:pt x="78483" y="11037"/>
                </a:lnTo>
                <a:lnTo>
                  <a:pt x="75724" y="3987"/>
                </a:lnTo>
                <a:lnTo>
                  <a:pt x="59385" y="3987"/>
                </a:lnTo>
                <a:lnTo>
                  <a:pt x="46975" y="3721"/>
                </a:lnTo>
                <a:lnTo>
                  <a:pt x="35199" y="2946"/>
                </a:lnTo>
                <a:lnTo>
                  <a:pt x="24036" y="1694"/>
                </a:lnTo>
                <a:lnTo>
                  <a:pt x="13462" y="0"/>
                </a:lnTo>
                <a:close/>
              </a:path>
              <a:path w="89534" h="37465">
                <a:moveTo>
                  <a:pt x="75336" y="2997"/>
                </a:moveTo>
                <a:lnTo>
                  <a:pt x="70104" y="3581"/>
                </a:lnTo>
                <a:lnTo>
                  <a:pt x="64808" y="3987"/>
                </a:lnTo>
                <a:lnTo>
                  <a:pt x="75724" y="3987"/>
                </a:lnTo>
                <a:lnTo>
                  <a:pt x="75336" y="2997"/>
                </a:lnTo>
                <a:close/>
              </a:path>
            </a:pathLst>
          </a:custGeom>
          <a:solidFill>
            <a:srgbClr val="C4C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4"/>
          <p:cNvSpPr/>
          <p:nvPr userDrawn="1"/>
        </p:nvSpPr>
        <p:spPr>
          <a:xfrm>
            <a:off x="888711" y="779147"/>
            <a:ext cx="151765" cy="45085"/>
          </a:xfrm>
          <a:custGeom>
            <a:avLst/>
            <a:gdLst/>
            <a:ahLst/>
            <a:cxnLst/>
            <a:rect l="l" t="t" r="r" b="b"/>
            <a:pathLst>
              <a:path w="151765" h="45084">
                <a:moveTo>
                  <a:pt x="19303" y="0"/>
                </a:moveTo>
                <a:lnTo>
                  <a:pt x="14496" y="8694"/>
                </a:lnTo>
                <a:lnTo>
                  <a:pt x="9675" y="16994"/>
                </a:lnTo>
                <a:lnTo>
                  <a:pt x="4843" y="24915"/>
                </a:lnTo>
                <a:lnTo>
                  <a:pt x="0" y="32473"/>
                </a:lnTo>
                <a:lnTo>
                  <a:pt x="22397" y="38039"/>
                </a:lnTo>
                <a:lnTo>
                  <a:pt x="45327" y="41994"/>
                </a:lnTo>
                <a:lnTo>
                  <a:pt x="68603" y="44255"/>
                </a:lnTo>
                <a:lnTo>
                  <a:pt x="92036" y="44742"/>
                </a:lnTo>
                <a:lnTo>
                  <a:pt x="107498" y="43953"/>
                </a:lnTo>
                <a:lnTo>
                  <a:pt x="122597" y="42198"/>
                </a:lnTo>
                <a:lnTo>
                  <a:pt x="137322" y="39534"/>
                </a:lnTo>
                <a:lnTo>
                  <a:pt x="151663" y="36017"/>
                </a:lnTo>
                <a:lnTo>
                  <a:pt x="149440" y="33159"/>
                </a:lnTo>
                <a:lnTo>
                  <a:pt x="147192" y="30213"/>
                </a:lnTo>
                <a:lnTo>
                  <a:pt x="132099" y="8242"/>
                </a:lnTo>
                <a:lnTo>
                  <a:pt x="91363" y="8242"/>
                </a:lnTo>
                <a:lnTo>
                  <a:pt x="73051" y="7952"/>
                </a:lnTo>
                <a:lnTo>
                  <a:pt x="54862" y="6450"/>
                </a:lnTo>
                <a:lnTo>
                  <a:pt x="36908" y="3782"/>
                </a:lnTo>
                <a:lnTo>
                  <a:pt x="19303" y="0"/>
                </a:lnTo>
                <a:close/>
              </a:path>
              <a:path w="151765" h="45084">
                <a:moveTo>
                  <a:pt x="129362" y="3784"/>
                </a:moveTo>
                <a:lnTo>
                  <a:pt x="120104" y="5561"/>
                </a:lnTo>
                <a:lnTo>
                  <a:pt x="110682" y="6913"/>
                </a:lnTo>
                <a:lnTo>
                  <a:pt x="101099" y="7815"/>
                </a:lnTo>
                <a:lnTo>
                  <a:pt x="91363" y="8242"/>
                </a:lnTo>
                <a:lnTo>
                  <a:pt x="132099" y="8242"/>
                </a:lnTo>
                <a:lnTo>
                  <a:pt x="129362" y="3784"/>
                </a:lnTo>
                <a:close/>
              </a:path>
            </a:pathLst>
          </a:custGeom>
          <a:solidFill>
            <a:srgbClr val="004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55"/>
          <p:cNvSpPr/>
          <p:nvPr userDrawn="1"/>
        </p:nvSpPr>
        <p:spPr>
          <a:xfrm>
            <a:off x="723896" y="408005"/>
            <a:ext cx="449580" cy="398780"/>
          </a:xfrm>
          <a:custGeom>
            <a:avLst/>
            <a:gdLst/>
            <a:ahLst/>
            <a:cxnLst/>
            <a:rect l="l" t="t" r="r" b="b"/>
            <a:pathLst>
              <a:path w="449580" h="398779">
                <a:moveTo>
                  <a:pt x="245097" y="0"/>
                </a:moveTo>
                <a:lnTo>
                  <a:pt x="199684" y="4098"/>
                </a:lnTo>
                <a:lnTo>
                  <a:pt x="155458" y="15331"/>
                </a:lnTo>
                <a:lnTo>
                  <a:pt x="113937" y="33382"/>
                </a:lnTo>
                <a:lnTo>
                  <a:pt x="76638" y="57932"/>
                </a:lnTo>
                <a:lnTo>
                  <a:pt x="45077" y="88662"/>
                </a:lnTo>
                <a:lnTo>
                  <a:pt x="20772" y="125253"/>
                </a:lnTo>
                <a:lnTo>
                  <a:pt x="5241" y="167386"/>
                </a:lnTo>
                <a:lnTo>
                  <a:pt x="0" y="214744"/>
                </a:lnTo>
                <a:lnTo>
                  <a:pt x="3773" y="250571"/>
                </a:lnTo>
                <a:lnTo>
                  <a:pt x="31550" y="315072"/>
                </a:lnTo>
                <a:lnTo>
                  <a:pt x="74942" y="359793"/>
                </a:lnTo>
                <a:lnTo>
                  <a:pt x="121734" y="387635"/>
                </a:lnTo>
                <a:lnTo>
                  <a:pt x="147980" y="398272"/>
                </a:lnTo>
                <a:lnTo>
                  <a:pt x="152766" y="390989"/>
                </a:lnTo>
                <a:lnTo>
                  <a:pt x="157562" y="383238"/>
                </a:lnTo>
                <a:lnTo>
                  <a:pt x="162367" y="375015"/>
                </a:lnTo>
                <a:lnTo>
                  <a:pt x="167182" y="366318"/>
                </a:lnTo>
                <a:lnTo>
                  <a:pt x="142538" y="357083"/>
                </a:lnTo>
                <a:lnTo>
                  <a:pt x="119627" y="345641"/>
                </a:lnTo>
                <a:lnTo>
                  <a:pt x="80645" y="316687"/>
                </a:lnTo>
                <a:lnTo>
                  <a:pt x="47844" y="269859"/>
                </a:lnTo>
                <a:lnTo>
                  <a:pt x="36512" y="214439"/>
                </a:lnTo>
                <a:lnTo>
                  <a:pt x="42374" y="169952"/>
                </a:lnTo>
                <a:lnTo>
                  <a:pt x="59447" y="131164"/>
                </a:lnTo>
                <a:lnTo>
                  <a:pt x="85802" y="98471"/>
                </a:lnTo>
                <a:lnTo>
                  <a:pt x="119508" y="72265"/>
                </a:lnTo>
                <a:lnTo>
                  <a:pt x="158636" y="52941"/>
                </a:lnTo>
                <a:lnTo>
                  <a:pt x="201257" y="40892"/>
                </a:lnTo>
                <a:lnTo>
                  <a:pt x="245440" y="36512"/>
                </a:lnTo>
                <a:lnTo>
                  <a:pt x="398693" y="36512"/>
                </a:lnTo>
                <a:lnTo>
                  <a:pt x="375553" y="25701"/>
                </a:lnTo>
                <a:lnTo>
                  <a:pt x="315303" y="7371"/>
                </a:lnTo>
                <a:lnTo>
                  <a:pt x="245097" y="0"/>
                </a:lnTo>
                <a:close/>
              </a:path>
              <a:path w="449580" h="398779">
                <a:moveTo>
                  <a:pt x="398693" y="36512"/>
                </a:moveTo>
                <a:lnTo>
                  <a:pt x="245440" y="36512"/>
                </a:lnTo>
                <a:lnTo>
                  <a:pt x="317174" y="45970"/>
                </a:lnTo>
                <a:lnTo>
                  <a:pt x="376153" y="67743"/>
                </a:lnTo>
                <a:lnTo>
                  <a:pt x="416270" y="89813"/>
                </a:lnTo>
                <a:lnTo>
                  <a:pt x="431419" y="100164"/>
                </a:lnTo>
                <a:lnTo>
                  <a:pt x="440702" y="108038"/>
                </a:lnTo>
                <a:lnTo>
                  <a:pt x="449554" y="64300"/>
                </a:lnTo>
                <a:lnTo>
                  <a:pt x="421689" y="47255"/>
                </a:lnTo>
                <a:lnTo>
                  <a:pt x="398693" y="36512"/>
                </a:lnTo>
                <a:close/>
              </a:path>
            </a:pathLst>
          </a:custGeom>
          <a:solidFill>
            <a:srgbClr val="004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56"/>
          <p:cNvSpPr/>
          <p:nvPr userDrawn="1"/>
        </p:nvSpPr>
        <p:spPr>
          <a:xfrm>
            <a:off x="1028472" y="615590"/>
            <a:ext cx="197485" cy="193675"/>
          </a:xfrm>
          <a:custGeom>
            <a:avLst/>
            <a:gdLst/>
            <a:ahLst/>
            <a:cxnLst/>
            <a:rect l="l" t="t" r="r" b="b"/>
            <a:pathLst>
              <a:path w="197484" h="193675">
                <a:moveTo>
                  <a:pt x="197180" y="0"/>
                </a:moveTo>
                <a:lnTo>
                  <a:pt x="0" y="0"/>
                </a:lnTo>
                <a:lnTo>
                  <a:pt x="0" y="36512"/>
                </a:lnTo>
                <a:lnTo>
                  <a:pt x="146557" y="36512"/>
                </a:lnTo>
                <a:lnTo>
                  <a:pt x="124289" y="75568"/>
                </a:lnTo>
                <a:lnTo>
                  <a:pt x="93291" y="111337"/>
                </a:lnTo>
                <a:lnTo>
                  <a:pt x="54610" y="141082"/>
                </a:lnTo>
                <a:lnTo>
                  <a:pt x="9296" y="162064"/>
                </a:lnTo>
                <a:lnTo>
                  <a:pt x="14070" y="169924"/>
                </a:lnTo>
                <a:lnTo>
                  <a:pt x="19269" y="177799"/>
                </a:lnTo>
                <a:lnTo>
                  <a:pt x="24862" y="185656"/>
                </a:lnTo>
                <a:lnTo>
                  <a:pt x="30822" y="193459"/>
                </a:lnTo>
                <a:lnTo>
                  <a:pt x="76580" y="170935"/>
                </a:lnTo>
                <a:lnTo>
                  <a:pt x="116127" y="140647"/>
                </a:lnTo>
                <a:lnTo>
                  <a:pt x="148747" y="104612"/>
                </a:lnTo>
                <a:lnTo>
                  <a:pt x="173722" y="64850"/>
                </a:lnTo>
                <a:lnTo>
                  <a:pt x="190334" y="23380"/>
                </a:lnTo>
                <a:lnTo>
                  <a:pt x="197180" y="0"/>
                </a:lnTo>
                <a:close/>
              </a:path>
            </a:pathLst>
          </a:custGeom>
          <a:solidFill>
            <a:srgbClr val="004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57"/>
          <p:cNvSpPr/>
          <p:nvPr userDrawn="1"/>
        </p:nvSpPr>
        <p:spPr>
          <a:xfrm>
            <a:off x="1012626" y="475038"/>
            <a:ext cx="237490" cy="283845"/>
          </a:xfrm>
          <a:custGeom>
            <a:avLst/>
            <a:gdLst/>
            <a:ahLst/>
            <a:cxnLst/>
            <a:rect l="l" t="t" r="r" b="b"/>
            <a:pathLst>
              <a:path w="237490" h="283845">
                <a:moveTo>
                  <a:pt x="237032" y="0"/>
                </a:moveTo>
                <a:lnTo>
                  <a:pt x="175882" y="0"/>
                </a:lnTo>
                <a:lnTo>
                  <a:pt x="173304" y="13550"/>
                </a:lnTo>
                <a:lnTo>
                  <a:pt x="161430" y="60104"/>
                </a:lnTo>
                <a:lnTo>
                  <a:pt x="142634" y="109180"/>
                </a:lnTo>
                <a:lnTo>
                  <a:pt x="117003" y="156900"/>
                </a:lnTo>
                <a:lnTo>
                  <a:pt x="84628" y="199387"/>
                </a:lnTo>
                <a:lnTo>
                  <a:pt x="45597" y="232763"/>
                </a:lnTo>
                <a:lnTo>
                  <a:pt x="0" y="253149"/>
                </a:lnTo>
                <a:lnTo>
                  <a:pt x="3387" y="260660"/>
                </a:lnTo>
                <a:lnTo>
                  <a:pt x="6980" y="268270"/>
                </a:lnTo>
                <a:lnTo>
                  <a:pt x="10756" y="275939"/>
                </a:lnTo>
                <a:lnTo>
                  <a:pt x="14693" y="283629"/>
                </a:lnTo>
                <a:lnTo>
                  <a:pt x="56662" y="264851"/>
                </a:lnTo>
                <a:lnTo>
                  <a:pt x="93657" y="236790"/>
                </a:lnTo>
                <a:lnTo>
                  <a:pt x="125651" y="201619"/>
                </a:lnTo>
                <a:lnTo>
                  <a:pt x="152618" y="161514"/>
                </a:lnTo>
                <a:lnTo>
                  <a:pt x="174530" y="118649"/>
                </a:lnTo>
                <a:lnTo>
                  <a:pt x="191362" y="75199"/>
                </a:lnTo>
                <a:lnTo>
                  <a:pt x="203085" y="33337"/>
                </a:lnTo>
                <a:lnTo>
                  <a:pt x="237032" y="33337"/>
                </a:lnTo>
                <a:lnTo>
                  <a:pt x="237032" y="0"/>
                </a:lnTo>
                <a:close/>
              </a:path>
              <a:path w="237490" h="283845">
                <a:moveTo>
                  <a:pt x="237032" y="33337"/>
                </a:moveTo>
                <a:lnTo>
                  <a:pt x="203682" y="33337"/>
                </a:lnTo>
                <a:lnTo>
                  <a:pt x="203682" y="279463"/>
                </a:lnTo>
                <a:lnTo>
                  <a:pt x="237032" y="279463"/>
                </a:lnTo>
                <a:lnTo>
                  <a:pt x="237032" y="33337"/>
                </a:lnTo>
                <a:close/>
              </a:path>
            </a:pathLst>
          </a:custGeom>
          <a:solidFill>
            <a:srgbClr val="C4C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58"/>
          <p:cNvSpPr/>
          <p:nvPr userDrawn="1"/>
        </p:nvSpPr>
        <p:spPr>
          <a:xfrm>
            <a:off x="741769" y="470052"/>
            <a:ext cx="437515" cy="408940"/>
          </a:xfrm>
          <a:custGeom>
            <a:avLst/>
            <a:gdLst/>
            <a:ahLst/>
            <a:cxnLst/>
            <a:rect l="l" t="t" r="r" b="b"/>
            <a:pathLst>
              <a:path w="437515" h="408940">
                <a:moveTo>
                  <a:pt x="14014" y="344734"/>
                </a:moveTo>
                <a:lnTo>
                  <a:pt x="6296" y="349580"/>
                </a:lnTo>
                <a:lnTo>
                  <a:pt x="0" y="363168"/>
                </a:lnTo>
                <a:lnTo>
                  <a:pt x="398" y="381963"/>
                </a:lnTo>
                <a:lnTo>
                  <a:pt x="14363" y="399270"/>
                </a:lnTo>
                <a:lnTo>
                  <a:pt x="48765" y="408393"/>
                </a:lnTo>
                <a:lnTo>
                  <a:pt x="68597" y="402323"/>
                </a:lnTo>
                <a:lnTo>
                  <a:pt x="29156" y="402323"/>
                </a:lnTo>
                <a:lnTo>
                  <a:pt x="16711" y="397085"/>
                </a:lnTo>
                <a:lnTo>
                  <a:pt x="6232" y="385984"/>
                </a:lnTo>
                <a:lnTo>
                  <a:pt x="2317" y="370683"/>
                </a:lnTo>
                <a:lnTo>
                  <a:pt x="9560" y="352844"/>
                </a:lnTo>
                <a:lnTo>
                  <a:pt x="11858" y="349872"/>
                </a:lnTo>
                <a:lnTo>
                  <a:pt x="24174" y="349872"/>
                </a:lnTo>
                <a:lnTo>
                  <a:pt x="20817" y="345792"/>
                </a:lnTo>
                <a:lnTo>
                  <a:pt x="14014" y="344734"/>
                </a:lnTo>
                <a:close/>
              </a:path>
              <a:path w="437515" h="408940">
                <a:moveTo>
                  <a:pt x="218966" y="216369"/>
                </a:moveTo>
                <a:lnTo>
                  <a:pt x="202803" y="216369"/>
                </a:lnTo>
                <a:lnTo>
                  <a:pt x="212653" y="218383"/>
                </a:lnTo>
                <a:lnTo>
                  <a:pt x="222875" y="221018"/>
                </a:lnTo>
                <a:lnTo>
                  <a:pt x="240585" y="225894"/>
                </a:lnTo>
                <a:lnTo>
                  <a:pt x="243430" y="226199"/>
                </a:lnTo>
                <a:lnTo>
                  <a:pt x="244789" y="226314"/>
                </a:lnTo>
                <a:lnTo>
                  <a:pt x="252286" y="251963"/>
                </a:lnTo>
                <a:lnTo>
                  <a:pt x="277240" y="306518"/>
                </a:lnTo>
                <a:lnTo>
                  <a:pt x="336943" y="381213"/>
                </a:lnTo>
                <a:lnTo>
                  <a:pt x="370160" y="403199"/>
                </a:lnTo>
                <a:lnTo>
                  <a:pt x="397515" y="407945"/>
                </a:lnTo>
                <a:lnTo>
                  <a:pt x="421675" y="403720"/>
                </a:lnTo>
                <a:lnTo>
                  <a:pt x="423244" y="402497"/>
                </a:lnTo>
                <a:lnTo>
                  <a:pt x="400208" y="402497"/>
                </a:lnTo>
                <a:lnTo>
                  <a:pt x="380781" y="400244"/>
                </a:lnTo>
                <a:lnTo>
                  <a:pt x="342071" y="372579"/>
                </a:lnTo>
                <a:lnTo>
                  <a:pt x="306654" y="331639"/>
                </a:lnTo>
                <a:lnTo>
                  <a:pt x="281444" y="289839"/>
                </a:lnTo>
                <a:lnTo>
                  <a:pt x="261795" y="247781"/>
                </a:lnTo>
                <a:lnTo>
                  <a:pt x="254073" y="226847"/>
                </a:lnTo>
                <a:lnTo>
                  <a:pt x="274467" y="224808"/>
                </a:lnTo>
                <a:lnTo>
                  <a:pt x="276853" y="223448"/>
                </a:lnTo>
                <a:lnTo>
                  <a:pt x="262922" y="223448"/>
                </a:lnTo>
                <a:lnTo>
                  <a:pt x="252993" y="223405"/>
                </a:lnTo>
                <a:lnTo>
                  <a:pt x="252669" y="222351"/>
                </a:lnTo>
                <a:lnTo>
                  <a:pt x="243938" y="222351"/>
                </a:lnTo>
                <a:lnTo>
                  <a:pt x="233334" y="220662"/>
                </a:lnTo>
                <a:lnTo>
                  <a:pt x="224279" y="217792"/>
                </a:lnTo>
                <a:lnTo>
                  <a:pt x="218966" y="216369"/>
                </a:lnTo>
                <a:close/>
              </a:path>
              <a:path w="437515" h="408940">
                <a:moveTo>
                  <a:pt x="424011" y="371513"/>
                </a:moveTo>
                <a:lnTo>
                  <a:pt x="421764" y="381609"/>
                </a:lnTo>
                <a:lnTo>
                  <a:pt x="429612" y="382714"/>
                </a:lnTo>
                <a:lnTo>
                  <a:pt x="432876" y="384124"/>
                </a:lnTo>
                <a:lnTo>
                  <a:pt x="431949" y="389724"/>
                </a:lnTo>
                <a:lnTo>
                  <a:pt x="425408" y="395325"/>
                </a:lnTo>
                <a:lnTo>
                  <a:pt x="416135" y="399765"/>
                </a:lnTo>
                <a:lnTo>
                  <a:pt x="400208" y="402497"/>
                </a:lnTo>
                <a:lnTo>
                  <a:pt x="423244" y="402497"/>
                </a:lnTo>
                <a:lnTo>
                  <a:pt x="429796" y="397393"/>
                </a:lnTo>
                <a:lnTo>
                  <a:pt x="436257" y="387738"/>
                </a:lnTo>
                <a:lnTo>
                  <a:pt x="437294" y="378258"/>
                </a:lnTo>
                <a:lnTo>
                  <a:pt x="429142" y="372452"/>
                </a:lnTo>
                <a:lnTo>
                  <a:pt x="424011" y="371513"/>
                </a:lnTo>
                <a:close/>
              </a:path>
              <a:path w="437515" h="408940">
                <a:moveTo>
                  <a:pt x="186699" y="212102"/>
                </a:moveTo>
                <a:lnTo>
                  <a:pt x="179460" y="213753"/>
                </a:lnTo>
                <a:lnTo>
                  <a:pt x="179003" y="228028"/>
                </a:lnTo>
                <a:lnTo>
                  <a:pt x="183600" y="230149"/>
                </a:lnTo>
                <a:lnTo>
                  <a:pt x="187944" y="230454"/>
                </a:lnTo>
                <a:lnTo>
                  <a:pt x="170605" y="270987"/>
                </a:lnTo>
                <a:lnTo>
                  <a:pt x="153239" y="306035"/>
                </a:lnTo>
                <a:lnTo>
                  <a:pt x="117840" y="359384"/>
                </a:lnTo>
                <a:lnTo>
                  <a:pt x="81899" y="392531"/>
                </a:lnTo>
                <a:lnTo>
                  <a:pt x="29156" y="402323"/>
                </a:lnTo>
                <a:lnTo>
                  <a:pt x="68597" y="402323"/>
                </a:lnTo>
                <a:lnTo>
                  <a:pt x="128863" y="359970"/>
                </a:lnTo>
                <a:lnTo>
                  <a:pt x="155810" y="319523"/>
                </a:lnTo>
                <a:lnTo>
                  <a:pt x="177180" y="277420"/>
                </a:lnTo>
                <a:lnTo>
                  <a:pt x="193354" y="238818"/>
                </a:lnTo>
                <a:lnTo>
                  <a:pt x="197944" y="227914"/>
                </a:lnTo>
                <a:lnTo>
                  <a:pt x="188947" y="227914"/>
                </a:lnTo>
                <a:lnTo>
                  <a:pt x="185759" y="226428"/>
                </a:lnTo>
                <a:lnTo>
                  <a:pt x="185048" y="224256"/>
                </a:lnTo>
                <a:lnTo>
                  <a:pt x="185048" y="216992"/>
                </a:lnTo>
                <a:lnTo>
                  <a:pt x="188566" y="215595"/>
                </a:lnTo>
                <a:lnTo>
                  <a:pt x="215913" y="215557"/>
                </a:lnTo>
                <a:lnTo>
                  <a:pt x="211667" y="214426"/>
                </a:lnTo>
                <a:lnTo>
                  <a:pt x="204124" y="213283"/>
                </a:lnTo>
                <a:lnTo>
                  <a:pt x="204510" y="212407"/>
                </a:lnTo>
                <a:lnTo>
                  <a:pt x="195183" y="212407"/>
                </a:lnTo>
                <a:lnTo>
                  <a:pt x="186699" y="212102"/>
                </a:lnTo>
                <a:close/>
              </a:path>
              <a:path w="437515" h="408940">
                <a:moveTo>
                  <a:pt x="24174" y="349872"/>
                </a:moveTo>
                <a:lnTo>
                  <a:pt x="11858" y="349872"/>
                </a:lnTo>
                <a:lnTo>
                  <a:pt x="13293" y="358914"/>
                </a:lnTo>
                <a:lnTo>
                  <a:pt x="21688" y="354253"/>
                </a:lnTo>
                <a:lnTo>
                  <a:pt x="24207" y="349912"/>
                </a:lnTo>
                <a:close/>
              </a:path>
              <a:path w="437515" h="408940">
                <a:moveTo>
                  <a:pt x="215913" y="215557"/>
                </a:moveTo>
                <a:lnTo>
                  <a:pt x="193887" y="215557"/>
                </a:lnTo>
                <a:lnTo>
                  <a:pt x="192866" y="218001"/>
                </a:lnTo>
                <a:lnTo>
                  <a:pt x="188947" y="227914"/>
                </a:lnTo>
                <a:lnTo>
                  <a:pt x="197944" y="227914"/>
                </a:lnTo>
                <a:lnTo>
                  <a:pt x="202803" y="216369"/>
                </a:lnTo>
                <a:lnTo>
                  <a:pt x="218966" y="216369"/>
                </a:lnTo>
                <a:lnTo>
                  <a:pt x="215913" y="215557"/>
                </a:lnTo>
                <a:close/>
              </a:path>
              <a:path w="437515" h="408940">
                <a:moveTo>
                  <a:pt x="286318" y="211429"/>
                </a:moveTo>
                <a:lnTo>
                  <a:pt x="280318" y="218001"/>
                </a:lnTo>
                <a:lnTo>
                  <a:pt x="272275" y="221827"/>
                </a:lnTo>
                <a:lnTo>
                  <a:pt x="262922" y="223448"/>
                </a:lnTo>
                <a:lnTo>
                  <a:pt x="276853" y="223448"/>
                </a:lnTo>
                <a:lnTo>
                  <a:pt x="283845" y="219467"/>
                </a:lnTo>
                <a:lnTo>
                  <a:pt x="286398" y="213961"/>
                </a:lnTo>
                <a:lnTo>
                  <a:pt x="286318" y="211429"/>
                </a:lnTo>
                <a:close/>
              </a:path>
              <a:path w="437515" h="408940">
                <a:moveTo>
                  <a:pt x="244812" y="147955"/>
                </a:moveTo>
                <a:lnTo>
                  <a:pt x="238718" y="147955"/>
                </a:lnTo>
                <a:lnTo>
                  <a:pt x="236585" y="164477"/>
                </a:lnTo>
                <a:lnTo>
                  <a:pt x="236221" y="176839"/>
                </a:lnTo>
                <a:lnTo>
                  <a:pt x="237942" y="191208"/>
                </a:lnTo>
                <a:lnTo>
                  <a:pt x="242579" y="216535"/>
                </a:lnTo>
                <a:lnTo>
                  <a:pt x="243938" y="222351"/>
                </a:lnTo>
                <a:lnTo>
                  <a:pt x="252669" y="222351"/>
                </a:lnTo>
                <a:lnTo>
                  <a:pt x="250758" y="216141"/>
                </a:lnTo>
                <a:lnTo>
                  <a:pt x="249031" y="209245"/>
                </a:lnTo>
                <a:lnTo>
                  <a:pt x="248053" y="203034"/>
                </a:lnTo>
                <a:lnTo>
                  <a:pt x="245525" y="181077"/>
                </a:lnTo>
                <a:lnTo>
                  <a:pt x="244613" y="161439"/>
                </a:lnTo>
                <a:lnTo>
                  <a:pt x="244812" y="147955"/>
                </a:lnTo>
                <a:close/>
              </a:path>
              <a:path w="437515" h="408940">
                <a:moveTo>
                  <a:pt x="244933" y="145326"/>
                </a:moveTo>
                <a:lnTo>
                  <a:pt x="236750" y="145326"/>
                </a:lnTo>
                <a:lnTo>
                  <a:pt x="228287" y="154655"/>
                </a:lnTo>
                <a:lnTo>
                  <a:pt x="218071" y="168536"/>
                </a:lnTo>
                <a:lnTo>
                  <a:pt x="206803" y="187583"/>
                </a:lnTo>
                <a:lnTo>
                  <a:pt x="195183" y="212407"/>
                </a:lnTo>
                <a:lnTo>
                  <a:pt x="204510" y="212407"/>
                </a:lnTo>
                <a:lnTo>
                  <a:pt x="213976" y="190958"/>
                </a:lnTo>
                <a:lnTo>
                  <a:pt x="223402" y="171299"/>
                </a:lnTo>
                <a:lnTo>
                  <a:pt x="231838" y="156299"/>
                </a:lnTo>
                <a:lnTo>
                  <a:pt x="238718" y="147955"/>
                </a:lnTo>
                <a:lnTo>
                  <a:pt x="244812" y="147955"/>
                </a:lnTo>
                <a:lnTo>
                  <a:pt x="244933" y="145326"/>
                </a:lnTo>
                <a:close/>
              </a:path>
              <a:path w="437515" h="408940">
                <a:moveTo>
                  <a:pt x="199514" y="0"/>
                </a:moveTo>
                <a:lnTo>
                  <a:pt x="170286" y="5113"/>
                </a:lnTo>
                <a:lnTo>
                  <a:pt x="144210" y="20248"/>
                </a:lnTo>
                <a:lnTo>
                  <a:pt x="125485" y="45096"/>
                </a:lnTo>
                <a:lnTo>
                  <a:pt x="118310" y="79349"/>
                </a:lnTo>
                <a:lnTo>
                  <a:pt x="127861" y="114191"/>
                </a:lnTo>
                <a:lnTo>
                  <a:pt x="153651" y="140117"/>
                </a:lnTo>
                <a:lnTo>
                  <a:pt x="191380" y="152153"/>
                </a:lnTo>
                <a:lnTo>
                  <a:pt x="220274" y="147805"/>
                </a:lnTo>
                <a:lnTo>
                  <a:pt x="190496" y="147805"/>
                </a:lnTo>
                <a:lnTo>
                  <a:pt x="157515" y="135356"/>
                </a:lnTo>
                <a:lnTo>
                  <a:pt x="136721" y="110690"/>
                </a:lnTo>
                <a:lnTo>
                  <a:pt x="130201" y="76593"/>
                </a:lnTo>
                <a:lnTo>
                  <a:pt x="138559" y="41667"/>
                </a:lnTo>
                <a:lnTo>
                  <a:pt x="162398" y="14513"/>
                </a:lnTo>
                <a:lnTo>
                  <a:pt x="202320" y="3733"/>
                </a:lnTo>
                <a:lnTo>
                  <a:pt x="229125" y="3733"/>
                </a:lnTo>
                <a:lnTo>
                  <a:pt x="223274" y="1933"/>
                </a:lnTo>
                <a:lnTo>
                  <a:pt x="199514" y="0"/>
                </a:lnTo>
                <a:close/>
              </a:path>
              <a:path w="437515" h="408940">
                <a:moveTo>
                  <a:pt x="243849" y="138150"/>
                </a:moveTo>
                <a:lnTo>
                  <a:pt x="236857" y="141718"/>
                </a:lnTo>
                <a:lnTo>
                  <a:pt x="218008" y="147431"/>
                </a:lnTo>
                <a:lnTo>
                  <a:pt x="190496" y="147805"/>
                </a:lnTo>
                <a:lnTo>
                  <a:pt x="220274" y="147805"/>
                </a:lnTo>
                <a:lnTo>
                  <a:pt x="236750" y="145326"/>
                </a:lnTo>
                <a:lnTo>
                  <a:pt x="244933" y="145326"/>
                </a:lnTo>
                <a:lnTo>
                  <a:pt x="245562" y="139192"/>
                </a:lnTo>
                <a:lnTo>
                  <a:pt x="243646" y="139192"/>
                </a:lnTo>
                <a:lnTo>
                  <a:pt x="243849" y="138150"/>
                </a:lnTo>
                <a:close/>
              </a:path>
              <a:path w="437515" h="408940">
                <a:moveTo>
                  <a:pt x="245716" y="137693"/>
                </a:moveTo>
                <a:lnTo>
                  <a:pt x="244941" y="138201"/>
                </a:lnTo>
                <a:lnTo>
                  <a:pt x="243646" y="139192"/>
                </a:lnTo>
                <a:lnTo>
                  <a:pt x="245562" y="139192"/>
                </a:lnTo>
                <a:lnTo>
                  <a:pt x="245716" y="137693"/>
                </a:lnTo>
                <a:close/>
              </a:path>
              <a:path w="437515" h="408940">
                <a:moveTo>
                  <a:pt x="229125" y="3733"/>
                </a:moveTo>
                <a:lnTo>
                  <a:pt x="202320" y="3733"/>
                </a:lnTo>
                <a:lnTo>
                  <a:pt x="215166" y="4438"/>
                </a:lnTo>
                <a:lnTo>
                  <a:pt x="229154" y="7589"/>
                </a:lnTo>
                <a:lnTo>
                  <a:pt x="242091" y="13715"/>
                </a:lnTo>
                <a:lnTo>
                  <a:pt x="251787" y="23342"/>
                </a:lnTo>
                <a:lnTo>
                  <a:pt x="254581" y="18211"/>
                </a:lnTo>
                <a:lnTo>
                  <a:pt x="259475" y="16814"/>
                </a:lnTo>
                <a:lnTo>
                  <a:pt x="254581" y="16814"/>
                </a:lnTo>
                <a:lnTo>
                  <a:pt x="249920" y="14478"/>
                </a:lnTo>
                <a:lnTo>
                  <a:pt x="245591" y="11229"/>
                </a:lnTo>
                <a:lnTo>
                  <a:pt x="237671" y="6362"/>
                </a:lnTo>
                <a:lnTo>
                  <a:pt x="229125" y="3733"/>
                </a:lnTo>
                <a:close/>
              </a:path>
              <a:path w="437515" h="408940">
                <a:moveTo>
                  <a:pt x="261121" y="16344"/>
                </a:moveTo>
                <a:lnTo>
                  <a:pt x="254581" y="16814"/>
                </a:lnTo>
                <a:lnTo>
                  <a:pt x="259475" y="16814"/>
                </a:lnTo>
                <a:lnTo>
                  <a:pt x="261121" y="163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59"/>
          <p:cNvSpPr/>
          <p:nvPr userDrawn="1"/>
        </p:nvSpPr>
        <p:spPr>
          <a:xfrm>
            <a:off x="1333318" y="452996"/>
            <a:ext cx="1939291" cy="2998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/>
          <p:cNvSpPr/>
          <p:nvPr userDrawn="1"/>
        </p:nvSpPr>
        <p:spPr>
          <a:xfrm>
            <a:off x="12071488" y="925875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4">
                <a:moveTo>
                  <a:pt x="38138" y="0"/>
                </a:moveTo>
                <a:lnTo>
                  <a:pt x="23290" y="2999"/>
                </a:lnTo>
                <a:lnTo>
                  <a:pt x="11168" y="11177"/>
                </a:lnTo>
                <a:lnTo>
                  <a:pt x="2996" y="23301"/>
                </a:lnTo>
                <a:lnTo>
                  <a:pt x="0" y="38138"/>
                </a:lnTo>
                <a:lnTo>
                  <a:pt x="2996" y="52985"/>
                </a:lnTo>
                <a:lnTo>
                  <a:pt x="11168" y="65108"/>
                </a:lnTo>
                <a:lnTo>
                  <a:pt x="23290" y="73279"/>
                </a:lnTo>
                <a:lnTo>
                  <a:pt x="38138" y="76276"/>
                </a:lnTo>
                <a:lnTo>
                  <a:pt x="52991" y="73279"/>
                </a:lnTo>
                <a:lnTo>
                  <a:pt x="65112" y="65108"/>
                </a:lnTo>
                <a:lnTo>
                  <a:pt x="73281" y="52985"/>
                </a:lnTo>
                <a:lnTo>
                  <a:pt x="76276" y="38138"/>
                </a:lnTo>
                <a:lnTo>
                  <a:pt x="73281" y="23301"/>
                </a:lnTo>
                <a:lnTo>
                  <a:pt x="65112" y="11177"/>
                </a:lnTo>
                <a:lnTo>
                  <a:pt x="52991" y="2999"/>
                </a:lnTo>
                <a:lnTo>
                  <a:pt x="381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8"/>
          <p:cNvSpPr/>
          <p:nvPr userDrawn="1"/>
        </p:nvSpPr>
        <p:spPr>
          <a:xfrm>
            <a:off x="12309190" y="1053408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342" y="0"/>
                </a:moveTo>
                <a:lnTo>
                  <a:pt x="5562" y="0"/>
                </a:lnTo>
                <a:lnTo>
                  <a:pt x="0" y="5600"/>
                </a:lnTo>
                <a:lnTo>
                  <a:pt x="0" y="19342"/>
                </a:lnTo>
                <a:lnTo>
                  <a:pt x="5562" y="24930"/>
                </a:lnTo>
                <a:lnTo>
                  <a:pt x="19342" y="24930"/>
                </a:lnTo>
                <a:lnTo>
                  <a:pt x="24904" y="19342"/>
                </a:lnTo>
                <a:lnTo>
                  <a:pt x="24904" y="5600"/>
                </a:lnTo>
                <a:lnTo>
                  <a:pt x="1934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9"/>
          <p:cNvSpPr/>
          <p:nvPr userDrawn="1"/>
        </p:nvSpPr>
        <p:spPr>
          <a:xfrm>
            <a:off x="12415155" y="95156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316" y="0"/>
                </a:moveTo>
                <a:lnTo>
                  <a:pt x="5562" y="0"/>
                </a:lnTo>
                <a:lnTo>
                  <a:pt x="0" y="5575"/>
                </a:lnTo>
                <a:lnTo>
                  <a:pt x="0" y="19342"/>
                </a:lnTo>
                <a:lnTo>
                  <a:pt x="5562" y="24917"/>
                </a:lnTo>
                <a:lnTo>
                  <a:pt x="19316" y="24917"/>
                </a:lnTo>
                <a:lnTo>
                  <a:pt x="24904" y="19342"/>
                </a:lnTo>
                <a:lnTo>
                  <a:pt x="24879" y="5575"/>
                </a:lnTo>
                <a:lnTo>
                  <a:pt x="19316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0"/>
          <p:cNvSpPr/>
          <p:nvPr userDrawn="1"/>
        </p:nvSpPr>
        <p:spPr>
          <a:xfrm>
            <a:off x="12197850" y="104808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50" y="35610"/>
                </a:lnTo>
                <a:lnTo>
                  <a:pt x="27622" y="35610"/>
                </a:lnTo>
                <a:lnTo>
                  <a:pt x="35585" y="27635"/>
                </a:lnTo>
                <a:lnTo>
                  <a:pt x="35585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1"/>
          <p:cNvSpPr/>
          <p:nvPr userDrawn="1"/>
        </p:nvSpPr>
        <p:spPr>
          <a:xfrm>
            <a:off x="12190204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3"/>
                </a:lnTo>
                <a:lnTo>
                  <a:pt x="7443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18" y="48828"/>
                </a:lnTo>
                <a:lnTo>
                  <a:pt x="43403" y="43381"/>
                </a:lnTo>
                <a:lnTo>
                  <a:pt x="48853" y="35303"/>
                </a:lnTo>
                <a:lnTo>
                  <a:pt x="50850" y="25412"/>
                </a:lnTo>
                <a:lnTo>
                  <a:pt x="48853" y="15510"/>
                </a:lnTo>
                <a:lnTo>
                  <a:pt x="43403" y="7434"/>
                </a:lnTo>
                <a:lnTo>
                  <a:pt x="35318" y="1993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2"/>
          <p:cNvSpPr/>
          <p:nvPr userDrawn="1"/>
        </p:nvSpPr>
        <p:spPr>
          <a:xfrm>
            <a:off x="11667863" y="5387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47" y="0"/>
                </a:moveTo>
                <a:lnTo>
                  <a:pt x="7975" y="0"/>
                </a:lnTo>
                <a:lnTo>
                  <a:pt x="0" y="7962"/>
                </a:lnTo>
                <a:lnTo>
                  <a:pt x="0" y="27635"/>
                </a:lnTo>
                <a:lnTo>
                  <a:pt x="7975" y="35585"/>
                </a:lnTo>
                <a:lnTo>
                  <a:pt x="27622" y="35585"/>
                </a:lnTo>
                <a:lnTo>
                  <a:pt x="35610" y="27635"/>
                </a:lnTo>
                <a:lnTo>
                  <a:pt x="35610" y="7962"/>
                </a:lnTo>
                <a:lnTo>
                  <a:pt x="27647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3"/>
          <p:cNvSpPr/>
          <p:nvPr userDrawn="1"/>
        </p:nvSpPr>
        <p:spPr>
          <a:xfrm>
            <a:off x="12197850" y="3350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88"/>
                </a:lnTo>
                <a:lnTo>
                  <a:pt x="0" y="27635"/>
                </a:lnTo>
                <a:lnTo>
                  <a:pt x="7950" y="35610"/>
                </a:lnTo>
                <a:lnTo>
                  <a:pt x="27622" y="35610"/>
                </a:lnTo>
                <a:lnTo>
                  <a:pt x="35585" y="27635"/>
                </a:lnTo>
                <a:lnTo>
                  <a:pt x="35585" y="7988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4"/>
          <p:cNvSpPr/>
          <p:nvPr userDrawn="1"/>
        </p:nvSpPr>
        <p:spPr>
          <a:xfrm>
            <a:off x="12084221" y="3274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4"/>
                </a:lnTo>
                <a:lnTo>
                  <a:pt x="7443" y="43391"/>
                </a:lnTo>
                <a:lnTo>
                  <a:pt x="15521" y="48831"/>
                </a:lnTo>
                <a:lnTo>
                  <a:pt x="25412" y="50825"/>
                </a:lnTo>
                <a:lnTo>
                  <a:pt x="35307" y="48828"/>
                </a:lnTo>
                <a:lnTo>
                  <a:pt x="43394" y="43381"/>
                </a:lnTo>
                <a:lnTo>
                  <a:pt x="48849" y="35303"/>
                </a:lnTo>
                <a:lnTo>
                  <a:pt x="50850" y="25412"/>
                </a:lnTo>
                <a:lnTo>
                  <a:pt x="48849" y="15521"/>
                </a:lnTo>
                <a:lnTo>
                  <a:pt x="43394" y="7443"/>
                </a:lnTo>
                <a:lnTo>
                  <a:pt x="35307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5"/>
          <p:cNvSpPr/>
          <p:nvPr userDrawn="1"/>
        </p:nvSpPr>
        <p:spPr>
          <a:xfrm>
            <a:off x="11965523" y="317500"/>
            <a:ext cx="76835" cy="73660"/>
          </a:xfrm>
          <a:custGeom>
            <a:avLst/>
            <a:gdLst/>
            <a:ahLst/>
            <a:cxnLst/>
            <a:rect l="l" t="t" r="r" b="b"/>
            <a:pathLst>
              <a:path w="76834" h="73659">
                <a:moveTo>
                  <a:pt x="51890" y="0"/>
                </a:moveTo>
                <a:lnTo>
                  <a:pt x="24357" y="0"/>
                </a:lnTo>
                <a:lnTo>
                  <a:pt x="23274" y="218"/>
                </a:lnTo>
                <a:lnTo>
                  <a:pt x="11156" y="8388"/>
                </a:lnTo>
                <a:lnTo>
                  <a:pt x="2992" y="20507"/>
                </a:lnTo>
                <a:lnTo>
                  <a:pt x="0" y="35347"/>
                </a:lnTo>
                <a:lnTo>
                  <a:pt x="2992" y="50195"/>
                </a:lnTo>
                <a:lnTo>
                  <a:pt x="11156" y="62317"/>
                </a:lnTo>
                <a:lnTo>
                  <a:pt x="23274" y="70489"/>
                </a:lnTo>
                <a:lnTo>
                  <a:pt x="38125" y="73486"/>
                </a:lnTo>
                <a:lnTo>
                  <a:pt x="52973" y="70489"/>
                </a:lnTo>
                <a:lnTo>
                  <a:pt x="65095" y="62317"/>
                </a:lnTo>
                <a:lnTo>
                  <a:pt x="73267" y="50195"/>
                </a:lnTo>
                <a:lnTo>
                  <a:pt x="76263" y="35347"/>
                </a:lnTo>
                <a:lnTo>
                  <a:pt x="73267" y="20507"/>
                </a:lnTo>
                <a:lnTo>
                  <a:pt x="65095" y="8388"/>
                </a:lnTo>
                <a:lnTo>
                  <a:pt x="52973" y="218"/>
                </a:lnTo>
                <a:lnTo>
                  <a:pt x="51890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6"/>
          <p:cNvSpPr/>
          <p:nvPr userDrawn="1"/>
        </p:nvSpPr>
        <p:spPr>
          <a:xfrm>
            <a:off x="11879833" y="3350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09" y="0"/>
                </a:moveTo>
                <a:lnTo>
                  <a:pt x="7950" y="0"/>
                </a:lnTo>
                <a:lnTo>
                  <a:pt x="0" y="7988"/>
                </a:lnTo>
                <a:lnTo>
                  <a:pt x="0" y="27635"/>
                </a:lnTo>
                <a:lnTo>
                  <a:pt x="7950" y="35610"/>
                </a:lnTo>
                <a:lnTo>
                  <a:pt x="27609" y="35610"/>
                </a:lnTo>
                <a:lnTo>
                  <a:pt x="35585" y="27635"/>
                </a:lnTo>
                <a:lnTo>
                  <a:pt x="35585" y="7988"/>
                </a:lnTo>
                <a:lnTo>
                  <a:pt x="27609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7"/>
          <p:cNvSpPr/>
          <p:nvPr userDrawn="1"/>
        </p:nvSpPr>
        <p:spPr>
          <a:xfrm>
            <a:off x="11766228" y="3274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4"/>
                </a:lnTo>
                <a:lnTo>
                  <a:pt x="7443" y="43391"/>
                </a:lnTo>
                <a:lnTo>
                  <a:pt x="15521" y="48831"/>
                </a:lnTo>
                <a:lnTo>
                  <a:pt x="25412" y="50825"/>
                </a:lnTo>
                <a:lnTo>
                  <a:pt x="35303" y="48828"/>
                </a:lnTo>
                <a:lnTo>
                  <a:pt x="43381" y="43381"/>
                </a:lnTo>
                <a:lnTo>
                  <a:pt x="48828" y="35303"/>
                </a:lnTo>
                <a:lnTo>
                  <a:pt x="50825" y="25412"/>
                </a:lnTo>
                <a:lnTo>
                  <a:pt x="48828" y="15521"/>
                </a:lnTo>
                <a:lnTo>
                  <a:pt x="43381" y="7443"/>
                </a:lnTo>
                <a:lnTo>
                  <a:pt x="3530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8"/>
          <p:cNvSpPr/>
          <p:nvPr userDrawn="1"/>
        </p:nvSpPr>
        <p:spPr>
          <a:xfrm>
            <a:off x="11667838" y="335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75" y="0"/>
                </a:lnTo>
                <a:lnTo>
                  <a:pt x="0" y="7975"/>
                </a:lnTo>
                <a:lnTo>
                  <a:pt x="0" y="27622"/>
                </a:lnTo>
                <a:lnTo>
                  <a:pt x="7975" y="35585"/>
                </a:lnTo>
                <a:lnTo>
                  <a:pt x="27647" y="35585"/>
                </a:lnTo>
                <a:lnTo>
                  <a:pt x="35610" y="27622"/>
                </a:lnTo>
                <a:lnTo>
                  <a:pt x="35610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9"/>
          <p:cNvSpPr/>
          <p:nvPr userDrawn="1"/>
        </p:nvSpPr>
        <p:spPr>
          <a:xfrm>
            <a:off x="12296191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38" y="0"/>
                </a:moveTo>
                <a:lnTo>
                  <a:pt x="15532" y="1993"/>
                </a:lnTo>
                <a:lnTo>
                  <a:pt x="7446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6" y="43381"/>
                </a:lnTo>
                <a:lnTo>
                  <a:pt x="15532" y="48828"/>
                </a:lnTo>
                <a:lnTo>
                  <a:pt x="25438" y="50825"/>
                </a:lnTo>
                <a:lnTo>
                  <a:pt x="35329" y="48828"/>
                </a:lnTo>
                <a:lnTo>
                  <a:pt x="43407" y="43381"/>
                </a:lnTo>
                <a:lnTo>
                  <a:pt x="48853" y="35303"/>
                </a:lnTo>
                <a:lnTo>
                  <a:pt x="50850" y="25412"/>
                </a:lnTo>
                <a:lnTo>
                  <a:pt x="48853" y="15510"/>
                </a:lnTo>
                <a:lnTo>
                  <a:pt x="43407" y="7434"/>
                </a:lnTo>
                <a:lnTo>
                  <a:pt x="35329" y="1993"/>
                </a:lnTo>
                <a:lnTo>
                  <a:pt x="254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0"/>
          <p:cNvSpPr/>
          <p:nvPr userDrawn="1"/>
        </p:nvSpPr>
        <p:spPr>
          <a:xfrm>
            <a:off x="12084221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3"/>
                </a:lnTo>
                <a:lnTo>
                  <a:pt x="7443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7" y="48828"/>
                </a:lnTo>
                <a:lnTo>
                  <a:pt x="43394" y="43381"/>
                </a:lnTo>
                <a:lnTo>
                  <a:pt x="48849" y="35303"/>
                </a:lnTo>
                <a:lnTo>
                  <a:pt x="50850" y="25412"/>
                </a:lnTo>
                <a:lnTo>
                  <a:pt x="48849" y="15510"/>
                </a:lnTo>
                <a:lnTo>
                  <a:pt x="43394" y="7434"/>
                </a:lnTo>
                <a:lnTo>
                  <a:pt x="35307" y="1993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1"/>
          <p:cNvSpPr/>
          <p:nvPr userDrawn="1"/>
        </p:nvSpPr>
        <p:spPr>
          <a:xfrm>
            <a:off x="11978232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3"/>
                </a:lnTo>
                <a:lnTo>
                  <a:pt x="7443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3" y="48828"/>
                </a:lnTo>
                <a:lnTo>
                  <a:pt x="43381" y="43381"/>
                </a:lnTo>
                <a:lnTo>
                  <a:pt x="48828" y="35303"/>
                </a:lnTo>
                <a:lnTo>
                  <a:pt x="50825" y="25412"/>
                </a:lnTo>
                <a:lnTo>
                  <a:pt x="48828" y="15510"/>
                </a:lnTo>
                <a:lnTo>
                  <a:pt x="43381" y="7434"/>
                </a:lnTo>
                <a:lnTo>
                  <a:pt x="35303" y="1993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2"/>
          <p:cNvSpPr/>
          <p:nvPr userDrawn="1"/>
        </p:nvSpPr>
        <p:spPr>
          <a:xfrm>
            <a:off x="11872219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3"/>
                </a:lnTo>
                <a:lnTo>
                  <a:pt x="7443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7" y="48828"/>
                </a:lnTo>
                <a:lnTo>
                  <a:pt x="43394" y="43381"/>
                </a:lnTo>
                <a:lnTo>
                  <a:pt x="48849" y="35303"/>
                </a:lnTo>
                <a:lnTo>
                  <a:pt x="50850" y="25412"/>
                </a:lnTo>
                <a:lnTo>
                  <a:pt x="48851" y="15510"/>
                </a:lnTo>
                <a:lnTo>
                  <a:pt x="43399" y="7434"/>
                </a:lnTo>
                <a:lnTo>
                  <a:pt x="35313" y="1993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3"/>
          <p:cNvSpPr/>
          <p:nvPr userDrawn="1"/>
        </p:nvSpPr>
        <p:spPr>
          <a:xfrm>
            <a:off x="11766228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3"/>
                </a:lnTo>
                <a:lnTo>
                  <a:pt x="7443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3" y="48828"/>
                </a:lnTo>
                <a:lnTo>
                  <a:pt x="43381" y="43381"/>
                </a:lnTo>
                <a:lnTo>
                  <a:pt x="48828" y="35303"/>
                </a:lnTo>
                <a:lnTo>
                  <a:pt x="50825" y="25412"/>
                </a:lnTo>
                <a:lnTo>
                  <a:pt x="48828" y="15510"/>
                </a:lnTo>
                <a:lnTo>
                  <a:pt x="43381" y="7434"/>
                </a:lnTo>
                <a:lnTo>
                  <a:pt x="35303" y="1993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4"/>
          <p:cNvSpPr/>
          <p:nvPr userDrawn="1"/>
        </p:nvSpPr>
        <p:spPr>
          <a:xfrm>
            <a:off x="11667838" y="4368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75" y="0"/>
                </a:lnTo>
                <a:lnTo>
                  <a:pt x="0" y="7975"/>
                </a:lnTo>
                <a:lnTo>
                  <a:pt x="0" y="27622"/>
                </a:lnTo>
                <a:lnTo>
                  <a:pt x="7975" y="35585"/>
                </a:lnTo>
                <a:lnTo>
                  <a:pt x="27647" y="35585"/>
                </a:lnTo>
                <a:lnTo>
                  <a:pt x="35610" y="27622"/>
                </a:lnTo>
                <a:lnTo>
                  <a:pt x="35610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5"/>
          <p:cNvSpPr/>
          <p:nvPr userDrawn="1"/>
        </p:nvSpPr>
        <p:spPr>
          <a:xfrm>
            <a:off x="11567200" y="442218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342" y="0"/>
                </a:moveTo>
                <a:lnTo>
                  <a:pt x="5562" y="0"/>
                </a:lnTo>
                <a:lnTo>
                  <a:pt x="0" y="5600"/>
                </a:lnTo>
                <a:lnTo>
                  <a:pt x="0" y="19342"/>
                </a:lnTo>
                <a:lnTo>
                  <a:pt x="5562" y="24930"/>
                </a:lnTo>
                <a:lnTo>
                  <a:pt x="19342" y="24930"/>
                </a:lnTo>
                <a:lnTo>
                  <a:pt x="24904" y="19342"/>
                </a:lnTo>
                <a:lnTo>
                  <a:pt x="24904" y="5600"/>
                </a:lnTo>
                <a:lnTo>
                  <a:pt x="1934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6"/>
          <p:cNvSpPr/>
          <p:nvPr userDrawn="1"/>
        </p:nvSpPr>
        <p:spPr>
          <a:xfrm>
            <a:off x="12303864" y="5387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62"/>
                </a:lnTo>
                <a:lnTo>
                  <a:pt x="0" y="27635"/>
                </a:lnTo>
                <a:lnTo>
                  <a:pt x="7950" y="35585"/>
                </a:lnTo>
                <a:lnTo>
                  <a:pt x="27622" y="35585"/>
                </a:lnTo>
                <a:lnTo>
                  <a:pt x="35585" y="27635"/>
                </a:lnTo>
                <a:lnTo>
                  <a:pt x="35585" y="7962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7"/>
          <p:cNvSpPr/>
          <p:nvPr userDrawn="1"/>
        </p:nvSpPr>
        <p:spPr>
          <a:xfrm>
            <a:off x="12190204" y="5311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6"/>
                </a:lnTo>
                <a:lnTo>
                  <a:pt x="1997" y="15532"/>
                </a:lnTo>
                <a:lnTo>
                  <a:pt x="0" y="25438"/>
                </a:lnTo>
                <a:lnTo>
                  <a:pt x="1997" y="35329"/>
                </a:lnTo>
                <a:lnTo>
                  <a:pt x="7443" y="43407"/>
                </a:lnTo>
                <a:lnTo>
                  <a:pt x="15521" y="48853"/>
                </a:lnTo>
                <a:lnTo>
                  <a:pt x="25412" y="50850"/>
                </a:lnTo>
                <a:lnTo>
                  <a:pt x="35318" y="48853"/>
                </a:lnTo>
                <a:lnTo>
                  <a:pt x="43403" y="43407"/>
                </a:lnTo>
                <a:lnTo>
                  <a:pt x="48853" y="35329"/>
                </a:lnTo>
                <a:lnTo>
                  <a:pt x="50850" y="25438"/>
                </a:lnTo>
                <a:lnTo>
                  <a:pt x="48853" y="15532"/>
                </a:lnTo>
                <a:lnTo>
                  <a:pt x="43403" y="7446"/>
                </a:lnTo>
                <a:lnTo>
                  <a:pt x="35318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8"/>
          <p:cNvSpPr/>
          <p:nvPr userDrawn="1"/>
        </p:nvSpPr>
        <p:spPr>
          <a:xfrm>
            <a:off x="12084221" y="5311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6"/>
                </a:lnTo>
                <a:lnTo>
                  <a:pt x="1997" y="15532"/>
                </a:lnTo>
                <a:lnTo>
                  <a:pt x="0" y="25438"/>
                </a:lnTo>
                <a:lnTo>
                  <a:pt x="1997" y="35329"/>
                </a:lnTo>
                <a:lnTo>
                  <a:pt x="7443" y="43407"/>
                </a:lnTo>
                <a:lnTo>
                  <a:pt x="15521" y="48853"/>
                </a:lnTo>
                <a:lnTo>
                  <a:pt x="25412" y="50850"/>
                </a:lnTo>
                <a:lnTo>
                  <a:pt x="35307" y="48853"/>
                </a:lnTo>
                <a:lnTo>
                  <a:pt x="43394" y="43407"/>
                </a:lnTo>
                <a:lnTo>
                  <a:pt x="48849" y="35329"/>
                </a:lnTo>
                <a:lnTo>
                  <a:pt x="50850" y="25438"/>
                </a:lnTo>
                <a:lnTo>
                  <a:pt x="48849" y="15532"/>
                </a:lnTo>
                <a:lnTo>
                  <a:pt x="43394" y="7446"/>
                </a:lnTo>
                <a:lnTo>
                  <a:pt x="35307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29"/>
          <p:cNvSpPr/>
          <p:nvPr userDrawn="1"/>
        </p:nvSpPr>
        <p:spPr>
          <a:xfrm>
            <a:off x="11978232" y="5311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6"/>
                </a:lnTo>
                <a:lnTo>
                  <a:pt x="1997" y="15532"/>
                </a:lnTo>
                <a:lnTo>
                  <a:pt x="0" y="25438"/>
                </a:lnTo>
                <a:lnTo>
                  <a:pt x="1997" y="35329"/>
                </a:lnTo>
                <a:lnTo>
                  <a:pt x="7443" y="43407"/>
                </a:lnTo>
                <a:lnTo>
                  <a:pt x="15521" y="48853"/>
                </a:lnTo>
                <a:lnTo>
                  <a:pt x="25412" y="50850"/>
                </a:lnTo>
                <a:lnTo>
                  <a:pt x="35303" y="48853"/>
                </a:lnTo>
                <a:lnTo>
                  <a:pt x="43381" y="43407"/>
                </a:lnTo>
                <a:lnTo>
                  <a:pt x="48828" y="35329"/>
                </a:lnTo>
                <a:lnTo>
                  <a:pt x="50825" y="25438"/>
                </a:lnTo>
                <a:lnTo>
                  <a:pt x="48828" y="15532"/>
                </a:lnTo>
                <a:lnTo>
                  <a:pt x="43381" y="7446"/>
                </a:lnTo>
                <a:lnTo>
                  <a:pt x="3530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30"/>
          <p:cNvSpPr/>
          <p:nvPr userDrawn="1"/>
        </p:nvSpPr>
        <p:spPr>
          <a:xfrm>
            <a:off x="11859510" y="518436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4">
                <a:moveTo>
                  <a:pt x="38138" y="0"/>
                </a:moveTo>
                <a:lnTo>
                  <a:pt x="23290" y="2996"/>
                </a:lnTo>
                <a:lnTo>
                  <a:pt x="11168" y="11168"/>
                </a:lnTo>
                <a:lnTo>
                  <a:pt x="2996" y="23290"/>
                </a:lnTo>
                <a:lnTo>
                  <a:pt x="0" y="38138"/>
                </a:lnTo>
                <a:lnTo>
                  <a:pt x="2996" y="52973"/>
                </a:lnTo>
                <a:lnTo>
                  <a:pt x="11168" y="65092"/>
                </a:lnTo>
                <a:lnTo>
                  <a:pt x="23290" y="73265"/>
                </a:lnTo>
                <a:lnTo>
                  <a:pt x="38138" y="76263"/>
                </a:lnTo>
                <a:lnTo>
                  <a:pt x="52978" y="73265"/>
                </a:lnTo>
                <a:lnTo>
                  <a:pt x="65097" y="65092"/>
                </a:lnTo>
                <a:lnTo>
                  <a:pt x="73267" y="52973"/>
                </a:lnTo>
                <a:lnTo>
                  <a:pt x="76263" y="38138"/>
                </a:lnTo>
                <a:lnTo>
                  <a:pt x="73267" y="23290"/>
                </a:lnTo>
                <a:lnTo>
                  <a:pt x="65097" y="11168"/>
                </a:lnTo>
                <a:lnTo>
                  <a:pt x="52978" y="2996"/>
                </a:lnTo>
                <a:lnTo>
                  <a:pt x="381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31"/>
          <p:cNvSpPr/>
          <p:nvPr userDrawn="1"/>
        </p:nvSpPr>
        <p:spPr>
          <a:xfrm>
            <a:off x="11766228" y="5311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6"/>
                </a:lnTo>
                <a:lnTo>
                  <a:pt x="1997" y="15532"/>
                </a:lnTo>
                <a:lnTo>
                  <a:pt x="0" y="25438"/>
                </a:lnTo>
                <a:lnTo>
                  <a:pt x="1997" y="35329"/>
                </a:lnTo>
                <a:lnTo>
                  <a:pt x="7443" y="43407"/>
                </a:lnTo>
                <a:lnTo>
                  <a:pt x="15521" y="48853"/>
                </a:lnTo>
                <a:lnTo>
                  <a:pt x="25412" y="50850"/>
                </a:lnTo>
                <a:lnTo>
                  <a:pt x="35303" y="48853"/>
                </a:lnTo>
                <a:lnTo>
                  <a:pt x="43381" y="43407"/>
                </a:lnTo>
                <a:lnTo>
                  <a:pt x="48828" y="35329"/>
                </a:lnTo>
                <a:lnTo>
                  <a:pt x="50825" y="25438"/>
                </a:lnTo>
                <a:lnTo>
                  <a:pt x="48828" y="15532"/>
                </a:lnTo>
                <a:lnTo>
                  <a:pt x="43381" y="7446"/>
                </a:lnTo>
                <a:lnTo>
                  <a:pt x="3530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32"/>
          <p:cNvSpPr/>
          <p:nvPr userDrawn="1"/>
        </p:nvSpPr>
        <p:spPr>
          <a:xfrm>
            <a:off x="12177501" y="620303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4">
                <a:moveTo>
                  <a:pt x="38138" y="0"/>
                </a:moveTo>
                <a:lnTo>
                  <a:pt x="23290" y="2995"/>
                </a:lnTo>
                <a:lnTo>
                  <a:pt x="11168" y="11164"/>
                </a:lnTo>
                <a:lnTo>
                  <a:pt x="2996" y="23279"/>
                </a:lnTo>
                <a:lnTo>
                  <a:pt x="0" y="38112"/>
                </a:lnTo>
                <a:lnTo>
                  <a:pt x="2996" y="52960"/>
                </a:lnTo>
                <a:lnTo>
                  <a:pt x="11168" y="65082"/>
                </a:lnTo>
                <a:lnTo>
                  <a:pt x="23290" y="73254"/>
                </a:lnTo>
                <a:lnTo>
                  <a:pt x="38138" y="76250"/>
                </a:lnTo>
                <a:lnTo>
                  <a:pt x="52978" y="73254"/>
                </a:lnTo>
                <a:lnTo>
                  <a:pt x="65097" y="65082"/>
                </a:lnTo>
                <a:lnTo>
                  <a:pt x="73267" y="52960"/>
                </a:lnTo>
                <a:lnTo>
                  <a:pt x="76263" y="38112"/>
                </a:lnTo>
                <a:lnTo>
                  <a:pt x="73267" y="23279"/>
                </a:lnTo>
                <a:lnTo>
                  <a:pt x="65097" y="11164"/>
                </a:lnTo>
                <a:lnTo>
                  <a:pt x="52978" y="2995"/>
                </a:lnTo>
                <a:lnTo>
                  <a:pt x="381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33"/>
          <p:cNvSpPr/>
          <p:nvPr userDrawn="1"/>
        </p:nvSpPr>
        <p:spPr>
          <a:xfrm>
            <a:off x="12084221" y="63300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0"/>
                </a:lnTo>
                <a:lnTo>
                  <a:pt x="15521" y="48842"/>
                </a:lnTo>
                <a:lnTo>
                  <a:pt x="25412" y="50825"/>
                </a:lnTo>
                <a:lnTo>
                  <a:pt x="35307" y="48831"/>
                </a:lnTo>
                <a:lnTo>
                  <a:pt x="43394" y="43391"/>
                </a:lnTo>
                <a:lnTo>
                  <a:pt x="48849" y="35314"/>
                </a:lnTo>
                <a:lnTo>
                  <a:pt x="50850" y="25412"/>
                </a:lnTo>
                <a:lnTo>
                  <a:pt x="48849" y="15521"/>
                </a:lnTo>
                <a:lnTo>
                  <a:pt x="43394" y="7443"/>
                </a:lnTo>
                <a:lnTo>
                  <a:pt x="35307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4"/>
          <p:cNvSpPr/>
          <p:nvPr userDrawn="1"/>
        </p:nvSpPr>
        <p:spPr>
          <a:xfrm>
            <a:off x="11978232" y="63300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0"/>
                </a:lnTo>
                <a:lnTo>
                  <a:pt x="15521" y="48842"/>
                </a:lnTo>
                <a:lnTo>
                  <a:pt x="25412" y="50825"/>
                </a:lnTo>
                <a:lnTo>
                  <a:pt x="35303" y="48831"/>
                </a:lnTo>
                <a:lnTo>
                  <a:pt x="43381" y="43391"/>
                </a:lnTo>
                <a:lnTo>
                  <a:pt x="48828" y="35314"/>
                </a:lnTo>
                <a:lnTo>
                  <a:pt x="50825" y="25412"/>
                </a:lnTo>
                <a:lnTo>
                  <a:pt x="48828" y="15521"/>
                </a:lnTo>
                <a:lnTo>
                  <a:pt x="43381" y="7443"/>
                </a:lnTo>
                <a:lnTo>
                  <a:pt x="3530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35"/>
          <p:cNvSpPr/>
          <p:nvPr userDrawn="1"/>
        </p:nvSpPr>
        <p:spPr>
          <a:xfrm>
            <a:off x="11872219" y="63300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0"/>
                </a:lnTo>
                <a:lnTo>
                  <a:pt x="15521" y="48842"/>
                </a:lnTo>
                <a:lnTo>
                  <a:pt x="25412" y="50825"/>
                </a:lnTo>
                <a:lnTo>
                  <a:pt x="35307" y="48831"/>
                </a:lnTo>
                <a:lnTo>
                  <a:pt x="43394" y="43391"/>
                </a:lnTo>
                <a:lnTo>
                  <a:pt x="48849" y="35314"/>
                </a:lnTo>
                <a:lnTo>
                  <a:pt x="50850" y="25412"/>
                </a:lnTo>
                <a:lnTo>
                  <a:pt x="48851" y="15521"/>
                </a:lnTo>
                <a:lnTo>
                  <a:pt x="43399" y="7443"/>
                </a:lnTo>
                <a:lnTo>
                  <a:pt x="3531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6"/>
          <p:cNvSpPr/>
          <p:nvPr userDrawn="1"/>
        </p:nvSpPr>
        <p:spPr>
          <a:xfrm>
            <a:off x="11773870" y="6405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35" y="0"/>
                </a:moveTo>
                <a:lnTo>
                  <a:pt x="7950" y="0"/>
                </a:lnTo>
                <a:lnTo>
                  <a:pt x="0" y="7988"/>
                </a:lnTo>
                <a:lnTo>
                  <a:pt x="0" y="27635"/>
                </a:lnTo>
                <a:lnTo>
                  <a:pt x="7950" y="35610"/>
                </a:lnTo>
                <a:lnTo>
                  <a:pt x="27635" y="35610"/>
                </a:lnTo>
                <a:lnTo>
                  <a:pt x="35585" y="27635"/>
                </a:lnTo>
                <a:lnTo>
                  <a:pt x="35585" y="7988"/>
                </a:lnTo>
                <a:lnTo>
                  <a:pt x="27635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7"/>
          <p:cNvSpPr/>
          <p:nvPr userDrawn="1"/>
        </p:nvSpPr>
        <p:spPr>
          <a:xfrm>
            <a:off x="12415155" y="747849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316" y="0"/>
                </a:moveTo>
                <a:lnTo>
                  <a:pt x="5562" y="0"/>
                </a:lnTo>
                <a:lnTo>
                  <a:pt x="0" y="5562"/>
                </a:lnTo>
                <a:lnTo>
                  <a:pt x="0" y="19329"/>
                </a:lnTo>
                <a:lnTo>
                  <a:pt x="5562" y="24904"/>
                </a:lnTo>
                <a:lnTo>
                  <a:pt x="19316" y="24904"/>
                </a:lnTo>
                <a:lnTo>
                  <a:pt x="24904" y="19329"/>
                </a:lnTo>
                <a:lnTo>
                  <a:pt x="24904" y="5562"/>
                </a:lnTo>
                <a:lnTo>
                  <a:pt x="19316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8"/>
          <p:cNvSpPr/>
          <p:nvPr userDrawn="1"/>
        </p:nvSpPr>
        <p:spPr>
          <a:xfrm>
            <a:off x="12303864" y="7424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50" y="35585"/>
                </a:lnTo>
                <a:lnTo>
                  <a:pt x="27622" y="35585"/>
                </a:lnTo>
                <a:lnTo>
                  <a:pt x="35585" y="27635"/>
                </a:lnTo>
                <a:lnTo>
                  <a:pt x="35585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9"/>
          <p:cNvSpPr/>
          <p:nvPr userDrawn="1"/>
        </p:nvSpPr>
        <p:spPr>
          <a:xfrm>
            <a:off x="12190204" y="73486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18" y="48828"/>
                </a:lnTo>
                <a:lnTo>
                  <a:pt x="43403" y="43381"/>
                </a:lnTo>
                <a:lnTo>
                  <a:pt x="48853" y="35303"/>
                </a:lnTo>
                <a:lnTo>
                  <a:pt x="50850" y="25412"/>
                </a:lnTo>
                <a:lnTo>
                  <a:pt x="48853" y="15521"/>
                </a:lnTo>
                <a:lnTo>
                  <a:pt x="43403" y="7443"/>
                </a:lnTo>
                <a:lnTo>
                  <a:pt x="35318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40"/>
          <p:cNvSpPr/>
          <p:nvPr userDrawn="1"/>
        </p:nvSpPr>
        <p:spPr>
          <a:xfrm>
            <a:off x="12071488" y="722144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4">
                <a:moveTo>
                  <a:pt x="38138" y="0"/>
                </a:moveTo>
                <a:lnTo>
                  <a:pt x="23290" y="2999"/>
                </a:lnTo>
                <a:lnTo>
                  <a:pt x="11168" y="11177"/>
                </a:lnTo>
                <a:lnTo>
                  <a:pt x="2996" y="23301"/>
                </a:lnTo>
                <a:lnTo>
                  <a:pt x="0" y="38138"/>
                </a:lnTo>
                <a:lnTo>
                  <a:pt x="2996" y="52985"/>
                </a:lnTo>
                <a:lnTo>
                  <a:pt x="11168" y="65108"/>
                </a:lnTo>
                <a:lnTo>
                  <a:pt x="23290" y="73279"/>
                </a:lnTo>
                <a:lnTo>
                  <a:pt x="38138" y="76276"/>
                </a:lnTo>
                <a:lnTo>
                  <a:pt x="52991" y="73279"/>
                </a:lnTo>
                <a:lnTo>
                  <a:pt x="65112" y="65108"/>
                </a:lnTo>
                <a:lnTo>
                  <a:pt x="73281" y="52985"/>
                </a:lnTo>
                <a:lnTo>
                  <a:pt x="76276" y="38138"/>
                </a:lnTo>
                <a:lnTo>
                  <a:pt x="73281" y="23301"/>
                </a:lnTo>
                <a:lnTo>
                  <a:pt x="65112" y="11177"/>
                </a:lnTo>
                <a:lnTo>
                  <a:pt x="52991" y="2999"/>
                </a:lnTo>
                <a:lnTo>
                  <a:pt x="381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41"/>
          <p:cNvSpPr/>
          <p:nvPr userDrawn="1"/>
        </p:nvSpPr>
        <p:spPr>
          <a:xfrm>
            <a:off x="11978232" y="73486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3" y="48828"/>
                </a:lnTo>
                <a:lnTo>
                  <a:pt x="43381" y="43381"/>
                </a:lnTo>
                <a:lnTo>
                  <a:pt x="48828" y="35303"/>
                </a:lnTo>
                <a:lnTo>
                  <a:pt x="50825" y="25412"/>
                </a:lnTo>
                <a:lnTo>
                  <a:pt x="48828" y="15521"/>
                </a:lnTo>
                <a:lnTo>
                  <a:pt x="43381" y="7443"/>
                </a:lnTo>
                <a:lnTo>
                  <a:pt x="3530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42"/>
          <p:cNvSpPr/>
          <p:nvPr userDrawn="1"/>
        </p:nvSpPr>
        <p:spPr>
          <a:xfrm>
            <a:off x="11872219" y="73486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7" y="48828"/>
                </a:lnTo>
                <a:lnTo>
                  <a:pt x="43394" y="43381"/>
                </a:lnTo>
                <a:lnTo>
                  <a:pt x="48849" y="35303"/>
                </a:lnTo>
                <a:lnTo>
                  <a:pt x="50850" y="25412"/>
                </a:lnTo>
                <a:lnTo>
                  <a:pt x="48851" y="15521"/>
                </a:lnTo>
                <a:lnTo>
                  <a:pt x="43399" y="7443"/>
                </a:lnTo>
                <a:lnTo>
                  <a:pt x="3531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43"/>
          <p:cNvSpPr/>
          <p:nvPr userDrawn="1"/>
        </p:nvSpPr>
        <p:spPr>
          <a:xfrm>
            <a:off x="11773870" y="7424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35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50" y="35585"/>
                </a:lnTo>
                <a:lnTo>
                  <a:pt x="27635" y="35585"/>
                </a:lnTo>
                <a:lnTo>
                  <a:pt x="35585" y="27635"/>
                </a:lnTo>
                <a:lnTo>
                  <a:pt x="35585" y="7975"/>
                </a:lnTo>
                <a:lnTo>
                  <a:pt x="27635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44"/>
          <p:cNvSpPr/>
          <p:nvPr userDrawn="1"/>
        </p:nvSpPr>
        <p:spPr>
          <a:xfrm>
            <a:off x="11673189" y="747849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342" y="0"/>
                </a:moveTo>
                <a:lnTo>
                  <a:pt x="5588" y="0"/>
                </a:lnTo>
                <a:lnTo>
                  <a:pt x="0" y="5562"/>
                </a:lnTo>
                <a:lnTo>
                  <a:pt x="0" y="19329"/>
                </a:lnTo>
                <a:lnTo>
                  <a:pt x="5588" y="24904"/>
                </a:lnTo>
                <a:lnTo>
                  <a:pt x="19342" y="24904"/>
                </a:lnTo>
                <a:lnTo>
                  <a:pt x="24904" y="19329"/>
                </a:lnTo>
                <a:lnTo>
                  <a:pt x="24904" y="5562"/>
                </a:lnTo>
                <a:lnTo>
                  <a:pt x="1934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45"/>
          <p:cNvSpPr/>
          <p:nvPr userDrawn="1"/>
        </p:nvSpPr>
        <p:spPr>
          <a:xfrm>
            <a:off x="12409805" y="8443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75" y="35585"/>
                </a:lnTo>
                <a:lnTo>
                  <a:pt x="27622" y="35585"/>
                </a:lnTo>
                <a:lnTo>
                  <a:pt x="35610" y="27635"/>
                </a:lnTo>
                <a:lnTo>
                  <a:pt x="35610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6"/>
          <p:cNvSpPr/>
          <p:nvPr userDrawn="1"/>
        </p:nvSpPr>
        <p:spPr>
          <a:xfrm>
            <a:off x="12296191" y="83673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38" y="0"/>
                </a:moveTo>
                <a:lnTo>
                  <a:pt x="15532" y="1997"/>
                </a:lnTo>
                <a:lnTo>
                  <a:pt x="7446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6" y="43403"/>
                </a:lnTo>
                <a:lnTo>
                  <a:pt x="15532" y="48853"/>
                </a:lnTo>
                <a:lnTo>
                  <a:pt x="25438" y="50850"/>
                </a:lnTo>
                <a:lnTo>
                  <a:pt x="35329" y="48853"/>
                </a:lnTo>
                <a:lnTo>
                  <a:pt x="43407" y="43403"/>
                </a:lnTo>
                <a:lnTo>
                  <a:pt x="48853" y="35318"/>
                </a:lnTo>
                <a:lnTo>
                  <a:pt x="50850" y="25412"/>
                </a:lnTo>
                <a:lnTo>
                  <a:pt x="48853" y="15521"/>
                </a:lnTo>
                <a:lnTo>
                  <a:pt x="43407" y="7443"/>
                </a:lnTo>
                <a:lnTo>
                  <a:pt x="35329" y="1997"/>
                </a:lnTo>
                <a:lnTo>
                  <a:pt x="254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47"/>
          <p:cNvSpPr/>
          <p:nvPr userDrawn="1"/>
        </p:nvSpPr>
        <p:spPr>
          <a:xfrm>
            <a:off x="12190204" y="83673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3"/>
                </a:lnTo>
                <a:lnTo>
                  <a:pt x="15521" y="48853"/>
                </a:lnTo>
                <a:lnTo>
                  <a:pt x="25412" y="50850"/>
                </a:lnTo>
                <a:lnTo>
                  <a:pt x="35318" y="48853"/>
                </a:lnTo>
                <a:lnTo>
                  <a:pt x="43403" y="43403"/>
                </a:lnTo>
                <a:lnTo>
                  <a:pt x="48853" y="35318"/>
                </a:lnTo>
                <a:lnTo>
                  <a:pt x="50850" y="25412"/>
                </a:lnTo>
                <a:lnTo>
                  <a:pt x="48853" y="15521"/>
                </a:lnTo>
                <a:lnTo>
                  <a:pt x="43403" y="7443"/>
                </a:lnTo>
                <a:lnTo>
                  <a:pt x="35318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48"/>
          <p:cNvSpPr/>
          <p:nvPr userDrawn="1"/>
        </p:nvSpPr>
        <p:spPr>
          <a:xfrm>
            <a:off x="12084221" y="83673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3"/>
                </a:lnTo>
                <a:lnTo>
                  <a:pt x="15521" y="48853"/>
                </a:lnTo>
                <a:lnTo>
                  <a:pt x="25412" y="50850"/>
                </a:lnTo>
                <a:lnTo>
                  <a:pt x="35307" y="48853"/>
                </a:lnTo>
                <a:lnTo>
                  <a:pt x="43394" y="43403"/>
                </a:lnTo>
                <a:lnTo>
                  <a:pt x="48849" y="35318"/>
                </a:lnTo>
                <a:lnTo>
                  <a:pt x="50850" y="25412"/>
                </a:lnTo>
                <a:lnTo>
                  <a:pt x="48849" y="15521"/>
                </a:lnTo>
                <a:lnTo>
                  <a:pt x="43394" y="7443"/>
                </a:lnTo>
                <a:lnTo>
                  <a:pt x="35307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49"/>
          <p:cNvSpPr/>
          <p:nvPr userDrawn="1"/>
        </p:nvSpPr>
        <p:spPr>
          <a:xfrm>
            <a:off x="11985848" y="8443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09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50" y="35585"/>
                </a:lnTo>
                <a:lnTo>
                  <a:pt x="27609" y="35585"/>
                </a:lnTo>
                <a:lnTo>
                  <a:pt x="35585" y="27635"/>
                </a:lnTo>
                <a:lnTo>
                  <a:pt x="35585" y="7975"/>
                </a:lnTo>
                <a:lnTo>
                  <a:pt x="27609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50"/>
          <p:cNvSpPr/>
          <p:nvPr userDrawn="1"/>
        </p:nvSpPr>
        <p:spPr>
          <a:xfrm>
            <a:off x="12303840" y="94622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50" y="35610"/>
                </a:lnTo>
                <a:lnTo>
                  <a:pt x="27622" y="35610"/>
                </a:lnTo>
                <a:lnTo>
                  <a:pt x="35585" y="27635"/>
                </a:lnTo>
                <a:lnTo>
                  <a:pt x="35585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51"/>
          <p:cNvSpPr/>
          <p:nvPr userDrawn="1"/>
        </p:nvSpPr>
        <p:spPr>
          <a:xfrm>
            <a:off x="12190204" y="93860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3"/>
                </a:lnTo>
                <a:lnTo>
                  <a:pt x="15521" y="48853"/>
                </a:lnTo>
                <a:lnTo>
                  <a:pt x="25412" y="50850"/>
                </a:lnTo>
                <a:lnTo>
                  <a:pt x="35318" y="48853"/>
                </a:lnTo>
                <a:lnTo>
                  <a:pt x="43403" y="43403"/>
                </a:lnTo>
                <a:lnTo>
                  <a:pt x="48853" y="35318"/>
                </a:lnTo>
                <a:lnTo>
                  <a:pt x="50850" y="25412"/>
                </a:lnTo>
                <a:lnTo>
                  <a:pt x="48853" y="15521"/>
                </a:lnTo>
                <a:lnTo>
                  <a:pt x="43403" y="7443"/>
                </a:lnTo>
                <a:lnTo>
                  <a:pt x="35318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2"/>
          <p:cNvSpPr/>
          <p:nvPr userDrawn="1"/>
        </p:nvSpPr>
        <p:spPr>
          <a:xfrm>
            <a:off x="10629084" y="406681"/>
            <a:ext cx="678605" cy="326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61"/>
          <p:cNvSpPr/>
          <p:nvPr userDrawn="1"/>
        </p:nvSpPr>
        <p:spPr>
          <a:xfrm>
            <a:off x="8255000" y="1384299"/>
            <a:ext cx="4749800" cy="40200"/>
          </a:xfrm>
          <a:custGeom>
            <a:avLst/>
            <a:gdLst/>
            <a:ahLst/>
            <a:cxnLst/>
            <a:rect l="l" t="t" r="r" b="b"/>
            <a:pathLst>
              <a:path w="9766300" h="88900">
                <a:moveTo>
                  <a:pt x="0" y="88900"/>
                </a:moveTo>
                <a:lnTo>
                  <a:pt x="9766300" y="88900"/>
                </a:lnTo>
                <a:lnTo>
                  <a:pt x="9766300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CFDF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60"/>
          <p:cNvSpPr/>
          <p:nvPr userDrawn="1"/>
        </p:nvSpPr>
        <p:spPr>
          <a:xfrm>
            <a:off x="0" y="1295401"/>
            <a:ext cx="13004800" cy="52899"/>
          </a:xfrm>
          <a:custGeom>
            <a:avLst/>
            <a:gdLst/>
            <a:ahLst/>
            <a:cxnLst/>
            <a:rect l="l" t="t" r="r" b="b"/>
            <a:pathLst>
              <a:path w="13004800" h="88900">
                <a:moveTo>
                  <a:pt x="0" y="88887"/>
                </a:moveTo>
                <a:lnTo>
                  <a:pt x="13004800" y="88887"/>
                </a:lnTo>
                <a:lnTo>
                  <a:pt x="13004800" y="0"/>
                </a:lnTo>
                <a:lnTo>
                  <a:pt x="0" y="0"/>
                </a:lnTo>
                <a:lnTo>
                  <a:pt x="0" y="88887"/>
                </a:lnTo>
                <a:close/>
              </a:path>
            </a:pathLst>
          </a:custGeom>
          <a:solidFill>
            <a:srgbClr val="009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Holder 3"/>
          <p:cNvSpPr>
            <a:spLocks noGrp="1"/>
          </p:cNvSpPr>
          <p:nvPr>
            <p:ph type="body" idx="1"/>
          </p:nvPr>
        </p:nvSpPr>
        <p:spPr>
          <a:xfrm>
            <a:off x="1168400" y="3429000"/>
            <a:ext cx="8229600" cy="369332"/>
          </a:xfrm>
        </p:spPr>
        <p:txBody>
          <a:bodyPr lIns="0" tIns="0" rIns="0" bIns="0"/>
          <a:lstStyle>
            <a:lvl1pPr>
              <a:defRPr sz="2400" b="0" i="0" cap="small">
                <a:solidFill>
                  <a:srgbClr val="595959"/>
                </a:solidFill>
                <a:latin typeface="+mj-lt"/>
                <a:cs typeface="DINPro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008D-102F-4148-94F4-F4EF32CDA2DF}" type="datetimeFigureOut">
              <a:rPr lang="de-DE" smtClean="0"/>
              <a:t>24.04.2018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5936D-A654-4D3B-A3DC-90D7CE7CDC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29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081401" y="1874982"/>
            <a:ext cx="10841997" cy="677108"/>
          </a:xfrm>
        </p:spPr>
        <p:txBody>
          <a:bodyPr lIns="0" tIns="0" rIns="0" bIns="0"/>
          <a:lstStyle>
            <a:lvl1pPr>
              <a:defRPr sz="4400" b="0" i="0">
                <a:solidFill>
                  <a:srgbClr val="0F96D4"/>
                </a:solidFill>
                <a:latin typeface="+mj-lt"/>
                <a:cs typeface="DINPro"/>
              </a:defRPr>
            </a:lvl1pPr>
          </a:lstStyle>
          <a:p>
            <a:r>
              <a:rPr lang="de-DE" sz="4400" dirty="0" smtClean="0">
                <a:solidFill>
                  <a:srgbClr val="0F96D4"/>
                </a:solidFill>
              </a:rPr>
              <a:t>Folientitel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40000" y="3048000"/>
            <a:ext cx="8229600" cy="369332"/>
          </a:xfrm>
        </p:spPr>
        <p:txBody>
          <a:bodyPr lIns="0" tIns="0" rIns="0" bIns="0"/>
          <a:lstStyle>
            <a:lvl1pPr>
              <a:defRPr sz="2400" b="0" i="0">
                <a:solidFill>
                  <a:srgbClr val="595959"/>
                </a:solidFill>
                <a:latin typeface="+mj-lt"/>
                <a:cs typeface=""/>
              </a:defRPr>
            </a:lvl1pPr>
          </a:lstStyle>
          <a:p>
            <a:endParaRPr dirty="0"/>
          </a:p>
        </p:txBody>
      </p:sp>
      <p:sp>
        <p:nvSpPr>
          <p:cNvPr id="7" name="object 2"/>
          <p:cNvSpPr/>
          <p:nvPr userDrawn="1"/>
        </p:nvSpPr>
        <p:spPr>
          <a:xfrm>
            <a:off x="0" y="9067800"/>
            <a:ext cx="13004800" cy="685800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2463800" y="9248648"/>
            <a:ext cx="8610600" cy="27635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500">
                <a:solidFill>
                  <a:srgbClr val="0F96D4"/>
                </a:solidFill>
              </a:defRPr>
            </a:lvl1pPr>
          </a:lstStyle>
          <a:p>
            <a:r>
              <a:rPr lang="de-DE" smtClean="0"/>
              <a:t>Model for future science</a:t>
            </a:r>
            <a:endParaRPr lang="de-DE" dirty="0"/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310896" y="9245600"/>
            <a:ext cx="1467104" cy="279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C1D3E-44C7-024E-B233-5DA86D81A309}" type="datetime1">
              <a:rPr lang="de-DE" smtClean="0"/>
              <a:pPr/>
              <a:t>24.04.2018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11836400" y="9281468"/>
            <a:ext cx="857504" cy="2435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object 48"/>
          <p:cNvSpPr/>
          <p:nvPr userDrawn="1"/>
        </p:nvSpPr>
        <p:spPr>
          <a:xfrm>
            <a:off x="854947" y="860064"/>
            <a:ext cx="15875" cy="28575"/>
          </a:xfrm>
          <a:custGeom>
            <a:avLst/>
            <a:gdLst/>
            <a:ahLst/>
            <a:cxnLst/>
            <a:rect l="l" t="t" r="r" b="b"/>
            <a:pathLst>
              <a:path w="15875" h="28575">
                <a:moveTo>
                  <a:pt x="14123" y="3594"/>
                </a:moveTo>
                <a:lnTo>
                  <a:pt x="10858" y="3594"/>
                </a:lnTo>
                <a:lnTo>
                  <a:pt x="2641" y="23723"/>
                </a:lnTo>
                <a:lnTo>
                  <a:pt x="0" y="26517"/>
                </a:lnTo>
                <a:lnTo>
                  <a:pt x="5041" y="28524"/>
                </a:lnTo>
                <a:lnTo>
                  <a:pt x="5079" y="26162"/>
                </a:lnTo>
                <a:lnTo>
                  <a:pt x="5245" y="25069"/>
                </a:lnTo>
                <a:lnTo>
                  <a:pt x="14123" y="3594"/>
                </a:lnTo>
                <a:close/>
              </a:path>
              <a:path w="15875" h="28575">
                <a:moveTo>
                  <a:pt x="15608" y="0"/>
                </a:moveTo>
                <a:lnTo>
                  <a:pt x="14312" y="304"/>
                </a:lnTo>
                <a:lnTo>
                  <a:pt x="4902" y="3975"/>
                </a:lnTo>
                <a:lnTo>
                  <a:pt x="3809" y="4356"/>
                </a:lnTo>
                <a:lnTo>
                  <a:pt x="4851" y="5524"/>
                </a:lnTo>
                <a:lnTo>
                  <a:pt x="10858" y="3594"/>
                </a:lnTo>
                <a:lnTo>
                  <a:pt x="14123" y="3594"/>
                </a:lnTo>
                <a:lnTo>
                  <a:pt x="156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9"/>
          <p:cNvSpPr/>
          <p:nvPr userDrawn="1"/>
        </p:nvSpPr>
        <p:spPr>
          <a:xfrm>
            <a:off x="987348" y="869062"/>
            <a:ext cx="20320" cy="31750"/>
          </a:xfrm>
          <a:custGeom>
            <a:avLst/>
            <a:gdLst/>
            <a:ahLst/>
            <a:cxnLst/>
            <a:rect l="l" t="t" r="r" b="b"/>
            <a:pathLst>
              <a:path w="20319" h="31750">
                <a:moveTo>
                  <a:pt x="3911" y="25323"/>
                </a:moveTo>
                <a:lnTo>
                  <a:pt x="1803" y="30606"/>
                </a:lnTo>
                <a:lnTo>
                  <a:pt x="3098" y="31089"/>
                </a:lnTo>
                <a:lnTo>
                  <a:pt x="5016" y="31762"/>
                </a:lnTo>
                <a:lnTo>
                  <a:pt x="18516" y="30530"/>
                </a:lnTo>
                <a:lnTo>
                  <a:pt x="18718" y="29413"/>
                </a:lnTo>
                <a:lnTo>
                  <a:pt x="5651" y="29413"/>
                </a:lnTo>
                <a:lnTo>
                  <a:pt x="4419" y="26581"/>
                </a:lnTo>
                <a:lnTo>
                  <a:pt x="3911" y="25323"/>
                </a:lnTo>
                <a:close/>
              </a:path>
              <a:path w="20319" h="31750">
                <a:moveTo>
                  <a:pt x="19101" y="16624"/>
                </a:moveTo>
                <a:lnTo>
                  <a:pt x="10629" y="16624"/>
                </a:lnTo>
                <a:lnTo>
                  <a:pt x="14376" y="17894"/>
                </a:lnTo>
                <a:lnTo>
                  <a:pt x="15900" y="19532"/>
                </a:lnTo>
                <a:lnTo>
                  <a:pt x="16395" y="24841"/>
                </a:lnTo>
                <a:lnTo>
                  <a:pt x="14236" y="28625"/>
                </a:lnTo>
                <a:lnTo>
                  <a:pt x="5651" y="29413"/>
                </a:lnTo>
                <a:lnTo>
                  <a:pt x="18718" y="29413"/>
                </a:lnTo>
                <a:lnTo>
                  <a:pt x="19748" y="23723"/>
                </a:lnTo>
                <a:lnTo>
                  <a:pt x="19101" y="16624"/>
                </a:lnTo>
                <a:close/>
              </a:path>
              <a:path w="20319" h="31750">
                <a:moveTo>
                  <a:pt x="16126" y="3174"/>
                </a:moveTo>
                <a:lnTo>
                  <a:pt x="13119" y="3174"/>
                </a:lnTo>
                <a:lnTo>
                  <a:pt x="6692" y="17068"/>
                </a:lnTo>
                <a:lnTo>
                  <a:pt x="10629" y="16624"/>
                </a:lnTo>
                <a:lnTo>
                  <a:pt x="19101" y="16624"/>
                </a:lnTo>
                <a:lnTo>
                  <a:pt x="18935" y="14808"/>
                </a:lnTo>
                <a:lnTo>
                  <a:pt x="11417" y="14058"/>
                </a:lnTo>
                <a:lnTo>
                  <a:pt x="16126" y="3174"/>
                </a:lnTo>
                <a:close/>
              </a:path>
              <a:path w="20319" h="31750">
                <a:moveTo>
                  <a:pt x="17500" y="0"/>
                </a:moveTo>
                <a:lnTo>
                  <a:pt x="88" y="1587"/>
                </a:lnTo>
                <a:lnTo>
                  <a:pt x="126" y="4076"/>
                </a:lnTo>
                <a:lnTo>
                  <a:pt x="0" y="6438"/>
                </a:lnTo>
                <a:lnTo>
                  <a:pt x="1574" y="5206"/>
                </a:lnTo>
                <a:lnTo>
                  <a:pt x="3251" y="4076"/>
                </a:lnTo>
                <a:lnTo>
                  <a:pt x="13119" y="3174"/>
                </a:lnTo>
                <a:lnTo>
                  <a:pt x="16126" y="3174"/>
                </a:lnTo>
                <a:lnTo>
                  <a:pt x="17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0"/>
          <p:cNvSpPr/>
          <p:nvPr userDrawn="1"/>
        </p:nvSpPr>
        <p:spPr>
          <a:xfrm>
            <a:off x="918818" y="868001"/>
            <a:ext cx="20320" cy="31115"/>
          </a:xfrm>
          <a:custGeom>
            <a:avLst/>
            <a:gdLst/>
            <a:ahLst/>
            <a:cxnLst/>
            <a:rect l="l" t="t" r="r" b="b"/>
            <a:pathLst>
              <a:path w="20319" h="31115">
                <a:moveTo>
                  <a:pt x="2184" y="14820"/>
                </a:moveTo>
                <a:lnTo>
                  <a:pt x="1993" y="15671"/>
                </a:lnTo>
                <a:lnTo>
                  <a:pt x="1879" y="16738"/>
                </a:lnTo>
                <a:lnTo>
                  <a:pt x="8267" y="17373"/>
                </a:lnTo>
                <a:lnTo>
                  <a:pt x="3771" y="25730"/>
                </a:lnTo>
                <a:lnTo>
                  <a:pt x="2044" y="28422"/>
                </a:lnTo>
                <a:lnTo>
                  <a:pt x="0" y="30276"/>
                </a:lnTo>
                <a:lnTo>
                  <a:pt x="6273" y="30899"/>
                </a:lnTo>
                <a:lnTo>
                  <a:pt x="11468" y="17703"/>
                </a:lnTo>
                <a:lnTo>
                  <a:pt x="16755" y="17703"/>
                </a:lnTo>
                <a:lnTo>
                  <a:pt x="17030" y="16446"/>
                </a:lnTo>
                <a:lnTo>
                  <a:pt x="12407" y="15989"/>
                </a:lnTo>
                <a:lnTo>
                  <a:pt x="12581" y="15671"/>
                </a:lnTo>
                <a:lnTo>
                  <a:pt x="9182" y="15671"/>
                </a:lnTo>
                <a:lnTo>
                  <a:pt x="4648" y="15201"/>
                </a:lnTo>
                <a:lnTo>
                  <a:pt x="3035" y="15011"/>
                </a:lnTo>
                <a:lnTo>
                  <a:pt x="2184" y="14820"/>
                </a:lnTo>
                <a:close/>
              </a:path>
              <a:path w="20319" h="31115">
                <a:moveTo>
                  <a:pt x="16755" y="17703"/>
                </a:moveTo>
                <a:lnTo>
                  <a:pt x="11468" y="17703"/>
                </a:lnTo>
                <a:lnTo>
                  <a:pt x="15405" y="18097"/>
                </a:lnTo>
                <a:lnTo>
                  <a:pt x="16611" y="18351"/>
                </a:lnTo>
                <a:lnTo>
                  <a:pt x="16755" y="17703"/>
                </a:lnTo>
                <a:close/>
              </a:path>
              <a:path w="20319" h="31115">
                <a:moveTo>
                  <a:pt x="17030" y="16421"/>
                </a:moveTo>
                <a:lnTo>
                  <a:pt x="16903" y="16446"/>
                </a:lnTo>
                <a:lnTo>
                  <a:pt x="17030" y="16446"/>
                </a:lnTo>
                <a:close/>
              </a:path>
              <a:path w="20319" h="31115">
                <a:moveTo>
                  <a:pt x="19458" y="3086"/>
                </a:moveTo>
                <a:lnTo>
                  <a:pt x="3517" y="3086"/>
                </a:lnTo>
                <a:lnTo>
                  <a:pt x="15328" y="4267"/>
                </a:lnTo>
                <a:lnTo>
                  <a:pt x="9182" y="15671"/>
                </a:lnTo>
                <a:lnTo>
                  <a:pt x="12581" y="15671"/>
                </a:lnTo>
                <a:lnTo>
                  <a:pt x="19458" y="3086"/>
                </a:lnTo>
                <a:close/>
              </a:path>
              <a:path w="20319" h="31115">
                <a:moveTo>
                  <a:pt x="1320" y="0"/>
                </a:moveTo>
                <a:lnTo>
                  <a:pt x="520" y="5092"/>
                </a:lnTo>
                <a:lnTo>
                  <a:pt x="3517" y="3086"/>
                </a:lnTo>
                <a:lnTo>
                  <a:pt x="19458" y="3086"/>
                </a:lnTo>
                <a:lnTo>
                  <a:pt x="20027" y="2044"/>
                </a:lnTo>
                <a:lnTo>
                  <a:pt x="2819" y="304"/>
                </a:lnTo>
                <a:lnTo>
                  <a:pt x="1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1"/>
          <p:cNvSpPr/>
          <p:nvPr userDrawn="1"/>
        </p:nvSpPr>
        <p:spPr>
          <a:xfrm>
            <a:off x="1050364" y="860856"/>
            <a:ext cx="20320" cy="33020"/>
          </a:xfrm>
          <a:custGeom>
            <a:avLst/>
            <a:gdLst/>
            <a:ahLst/>
            <a:cxnLst/>
            <a:rect l="l" t="t" r="r" b="b"/>
            <a:pathLst>
              <a:path w="20319" h="33020">
                <a:moveTo>
                  <a:pt x="14959" y="18211"/>
                </a:moveTo>
                <a:lnTo>
                  <a:pt x="11938" y="18211"/>
                </a:lnTo>
                <a:lnTo>
                  <a:pt x="10223" y="27546"/>
                </a:lnTo>
                <a:lnTo>
                  <a:pt x="9388" y="30657"/>
                </a:lnTo>
                <a:lnTo>
                  <a:pt x="8039" y="33007"/>
                </a:lnTo>
                <a:lnTo>
                  <a:pt x="14198" y="31699"/>
                </a:lnTo>
                <a:lnTo>
                  <a:pt x="13834" y="30619"/>
                </a:lnTo>
                <a:lnTo>
                  <a:pt x="13347" y="28346"/>
                </a:lnTo>
                <a:lnTo>
                  <a:pt x="13474" y="26022"/>
                </a:lnTo>
                <a:lnTo>
                  <a:pt x="14959" y="18211"/>
                </a:lnTo>
                <a:close/>
              </a:path>
              <a:path w="20319" h="33020">
                <a:moveTo>
                  <a:pt x="17758" y="3568"/>
                </a:moveTo>
                <a:lnTo>
                  <a:pt x="14643" y="3568"/>
                </a:lnTo>
                <a:lnTo>
                  <a:pt x="12293" y="16294"/>
                </a:lnTo>
                <a:lnTo>
                  <a:pt x="7112" y="17399"/>
                </a:lnTo>
                <a:lnTo>
                  <a:pt x="6324" y="17538"/>
                </a:lnTo>
                <a:lnTo>
                  <a:pt x="5448" y="17614"/>
                </a:lnTo>
                <a:lnTo>
                  <a:pt x="5638" y="19519"/>
                </a:lnTo>
                <a:lnTo>
                  <a:pt x="5765" y="19532"/>
                </a:lnTo>
                <a:lnTo>
                  <a:pt x="11938" y="18211"/>
                </a:lnTo>
                <a:lnTo>
                  <a:pt x="14959" y="18211"/>
                </a:lnTo>
                <a:lnTo>
                  <a:pt x="15087" y="17538"/>
                </a:lnTo>
                <a:lnTo>
                  <a:pt x="18618" y="16776"/>
                </a:lnTo>
                <a:lnTo>
                  <a:pt x="19405" y="16624"/>
                </a:lnTo>
                <a:lnTo>
                  <a:pt x="20281" y="16548"/>
                </a:lnTo>
                <a:lnTo>
                  <a:pt x="20186" y="15621"/>
                </a:lnTo>
                <a:lnTo>
                  <a:pt x="15455" y="15621"/>
                </a:lnTo>
                <a:lnTo>
                  <a:pt x="17758" y="3568"/>
                </a:lnTo>
                <a:close/>
              </a:path>
              <a:path w="20319" h="33020">
                <a:moveTo>
                  <a:pt x="20078" y="14579"/>
                </a:moveTo>
                <a:lnTo>
                  <a:pt x="15455" y="15621"/>
                </a:lnTo>
                <a:lnTo>
                  <a:pt x="20186" y="15621"/>
                </a:lnTo>
                <a:lnTo>
                  <a:pt x="20078" y="14579"/>
                </a:lnTo>
                <a:close/>
              </a:path>
              <a:path w="20319" h="33020">
                <a:moveTo>
                  <a:pt x="18440" y="0"/>
                </a:moveTo>
                <a:lnTo>
                  <a:pt x="2070" y="3517"/>
                </a:lnTo>
                <a:lnTo>
                  <a:pt x="1092" y="3695"/>
                </a:lnTo>
                <a:lnTo>
                  <a:pt x="0" y="3810"/>
                </a:lnTo>
                <a:lnTo>
                  <a:pt x="800" y="8877"/>
                </a:lnTo>
                <a:lnTo>
                  <a:pt x="3035" y="6057"/>
                </a:lnTo>
                <a:lnTo>
                  <a:pt x="14643" y="3568"/>
                </a:lnTo>
                <a:lnTo>
                  <a:pt x="17758" y="3568"/>
                </a:lnTo>
                <a:lnTo>
                  <a:pt x="18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2"/>
          <p:cNvSpPr/>
          <p:nvPr userDrawn="1"/>
        </p:nvSpPr>
        <p:spPr>
          <a:xfrm>
            <a:off x="786843" y="613393"/>
            <a:ext cx="128270" cy="142240"/>
          </a:xfrm>
          <a:custGeom>
            <a:avLst/>
            <a:gdLst/>
            <a:ahLst/>
            <a:cxnLst/>
            <a:rect l="l" t="t" r="r" b="b"/>
            <a:pathLst>
              <a:path w="128269" h="142240">
                <a:moveTo>
                  <a:pt x="33337" y="0"/>
                </a:moveTo>
                <a:lnTo>
                  <a:pt x="0" y="0"/>
                </a:lnTo>
                <a:lnTo>
                  <a:pt x="6869" y="42966"/>
                </a:lnTo>
                <a:lnTo>
                  <a:pt x="27820" y="83450"/>
                </a:lnTo>
                <a:lnTo>
                  <a:pt x="63366" y="117702"/>
                </a:lnTo>
                <a:lnTo>
                  <a:pt x="114020" y="141973"/>
                </a:lnTo>
                <a:lnTo>
                  <a:pt x="117511" y="134747"/>
                </a:lnTo>
                <a:lnTo>
                  <a:pt x="121013" y="127276"/>
                </a:lnTo>
                <a:lnTo>
                  <a:pt x="124527" y="119552"/>
                </a:lnTo>
                <a:lnTo>
                  <a:pt x="128054" y="111569"/>
                </a:lnTo>
                <a:lnTo>
                  <a:pt x="82372" y="90600"/>
                </a:lnTo>
                <a:lnTo>
                  <a:pt x="53244" y="61566"/>
                </a:lnTo>
                <a:lnTo>
                  <a:pt x="37842" y="29641"/>
                </a:lnTo>
                <a:lnTo>
                  <a:pt x="33337" y="0"/>
                </a:lnTo>
                <a:close/>
              </a:path>
            </a:pathLst>
          </a:custGeom>
          <a:solidFill>
            <a:srgbClr val="C4C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3"/>
          <p:cNvSpPr/>
          <p:nvPr userDrawn="1"/>
        </p:nvSpPr>
        <p:spPr>
          <a:xfrm>
            <a:off x="917961" y="728733"/>
            <a:ext cx="89535" cy="37465"/>
          </a:xfrm>
          <a:custGeom>
            <a:avLst/>
            <a:gdLst/>
            <a:ahLst/>
            <a:cxnLst/>
            <a:rect l="l" t="t" r="r" b="b"/>
            <a:pathLst>
              <a:path w="89534" h="37465">
                <a:moveTo>
                  <a:pt x="13462" y="0"/>
                </a:moveTo>
                <a:lnTo>
                  <a:pt x="9526" y="9414"/>
                </a:lnTo>
                <a:lnTo>
                  <a:pt x="5930" y="17876"/>
                </a:lnTo>
                <a:lnTo>
                  <a:pt x="2735" y="25179"/>
                </a:lnTo>
                <a:lnTo>
                  <a:pt x="0" y="31115"/>
                </a:lnTo>
                <a:lnTo>
                  <a:pt x="13763" y="33767"/>
                </a:lnTo>
                <a:lnTo>
                  <a:pt x="28240" y="35715"/>
                </a:lnTo>
                <a:lnTo>
                  <a:pt x="43442" y="36915"/>
                </a:lnTo>
                <a:lnTo>
                  <a:pt x="59385" y="37325"/>
                </a:lnTo>
                <a:lnTo>
                  <a:pt x="67042" y="37146"/>
                </a:lnTo>
                <a:lnTo>
                  <a:pt x="74571" y="36625"/>
                </a:lnTo>
                <a:lnTo>
                  <a:pt x="81980" y="35787"/>
                </a:lnTo>
                <a:lnTo>
                  <a:pt x="89281" y="34658"/>
                </a:lnTo>
                <a:lnTo>
                  <a:pt x="85462" y="26875"/>
                </a:lnTo>
                <a:lnTo>
                  <a:pt x="81861" y="18999"/>
                </a:lnTo>
                <a:lnTo>
                  <a:pt x="78483" y="11037"/>
                </a:lnTo>
                <a:lnTo>
                  <a:pt x="75724" y="3987"/>
                </a:lnTo>
                <a:lnTo>
                  <a:pt x="59385" y="3987"/>
                </a:lnTo>
                <a:lnTo>
                  <a:pt x="46975" y="3721"/>
                </a:lnTo>
                <a:lnTo>
                  <a:pt x="35199" y="2946"/>
                </a:lnTo>
                <a:lnTo>
                  <a:pt x="24036" y="1694"/>
                </a:lnTo>
                <a:lnTo>
                  <a:pt x="13462" y="0"/>
                </a:lnTo>
                <a:close/>
              </a:path>
              <a:path w="89534" h="37465">
                <a:moveTo>
                  <a:pt x="75336" y="2997"/>
                </a:moveTo>
                <a:lnTo>
                  <a:pt x="70104" y="3581"/>
                </a:lnTo>
                <a:lnTo>
                  <a:pt x="64808" y="3987"/>
                </a:lnTo>
                <a:lnTo>
                  <a:pt x="75724" y="3987"/>
                </a:lnTo>
                <a:lnTo>
                  <a:pt x="75336" y="2997"/>
                </a:lnTo>
                <a:close/>
              </a:path>
            </a:pathLst>
          </a:custGeom>
          <a:solidFill>
            <a:srgbClr val="C4C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4"/>
          <p:cNvSpPr/>
          <p:nvPr userDrawn="1"/>
        </p:nvSpPr>
        <p:spPr>
          <a:xfrm>
            <a:off x="888711" y="779147"/>
            <a:ext cx="151765" cy="45085"/>
          </a:xfrm>
          <a:custGeom>
            <a:avLst/>
            <a:gdLst/>
            <a:ahLst/>
            <a:cxnLst/>
            <a:rect l="l" t="t" r="r" b="b"/>
            <a:pathLst>
              <a:path w="151765" h="45084">
                <a:moveTo>
                  <a:pt x="19303" y="0"/>
                </a:moveTo>
                <a:lnTo>
                  <a:pt x="14496" y="8694"/>
                </a:lnTo>
                <a:lnTo>
                  <a:pt x="9675" y="16994"/>
                </a:lnTo>
                <a:lnTo>
                  <a:pt x="4843" y="24915"/>
                </a:lnTo>
                <a:lnTo>
                  <a:pt x="0" y="32473"/>
                </a:lnTo>
                <a:lnTo>
                  <a:pt x="22397" y="38039"/>
                </a:lnTo>
                <a:lnTo>
                  <a:pt x="45327" y="41994"/>
                </a:lnTo>
                <a:lnTo>
                  <a:pt x="68603" y="44255"/>
                </a:lnTo>
                <a:lnTo>
                  <a:pt x="92036" y="44742"/>
                </a:lnTo>
                <a:lnTo>
                  <a:pt x="107498" y="43953"/>
                </a:lnTo>
                <a:lnTo>
                  <a:pt x="122597" y="42198"/>
                </a:lnTo>
                <a:lnTo>
                  <a:pt x="137322" y="39534"/>
                </a:lnTo>
                <a:lnTo>
                  <a:pt x="151663" y="36017"/>
                </a:lnTo>
                <a:lnTo>
                  <a:pt x="149440" y="33159"/>
                </a:lnTo>
                <a:lnTo>
                  <a:pt x="147192" y="30213"/>
                </a:lnTo>
                <a:lnTo>
                  <a:pt x="132099" y="8242"/>
                </a:lnTo>
                <a:lnTo>
                  <a:pt x="91363" y="8242"/>
                </a:lnTo>
                <a:lnTo>
                  <a:pt x="73051" y="7952"/>
                </a:lnTo>
                <a:lnTo>
                  <a:pt x="54862" y="6450"/>
                </a:lnTo>
                <a:lnTo>
                  <a:pt x="36908" y="3782"/>
                </a:lnTo>
                <a:lnTo>
                  <a:pt x="19303" y="0"/>
                </a:lnTo>
                <a:close/>
              </a:path>
              <a:path w="151765" h="45084">
                <a:moveTo>
                  <a:pt x="129362" y="3784"/>
                </a:moveTo>
                <a:lnTo>
                  <a:pt x="120104" y="5561"/>
                </a:lnTo>
                <a:lnTo>
                  <a:pt x="110682" y="6913"/>
                </a:lnTo>
                <a:lnTo>
                  <a:pt x="101099" y="7815"/>
                </a:lnTo>
                <a:lnTo>
                  <a:pt x="91363" y="8242"/>
                </a:lnTo>
                <a:lnTo>
                  <a:pt x="132099" y="8242"/>
                </a:lnTo>
                <a:lnTo>
                  <a:pt x="129362" y="3784"/>
                </a:lnTo>
                <a:close/>
              </a:path>
            </a:pathLst>
          </a:custGeom>
          <a:solidFill>
            <a:srgbClr val="004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5"/>
          <p:cNvSpPr/>
          <p:nvPr userDrawn="1"/>
        </p:nvSpPr>
        <p:spPr>
          <a:xfrm>
            <a:off x="723896" y="408005"/>
            <a:ext cx="449580" cy="398780"/>
          </a:xfrm>
          <a:custGeom>
            <a:avLst/>
            <a:gdLst/>
            <a:ahLst/>
            <a:cxnLst/>
            <a:rect l="l" t="t" r="r" b="b"/>
            <a:pathLst>
              <a:path w="449580" h="398779">
                <a:moveTo>
                  <a:pt x="245097" y="0"/>
                </a:moveTo>
                <a:lnTo>
                  <a:pt x="199684" y="4098"/>
                </a:lnTo>
                <a:lnTo>
                  <a:pt x="155458" y="15331"/>
                </a:lnTo>
                <a:lnTo>
                  <a:pt x="113937" y="33382"/>
                </a:lnTo>
                <a:lnTo>
                  <a:pt x="76638" y="57932"/>
                </a:lnTo>
                <a:lnTo>
                  <a:pt x="45077" y="88662"/>
                </a:lnTo>
                <a:lnTo>
                  <a:pt x="20772" y="125253"/>
                </a:lnTo>
                <a:lnTo>
                  <a:pt x="5241" y="167386"/>
                </a:lnTo>
                <a:lnTo>
                  <a:pt x="0" y="214744"/>
                </a:lnTo>
                <a:lnTo>
                  <a:pt x="3773" y="250571"/>
                </a:lnTo>
                <a:lnTo>
                  <a:pt x="31550" y="315072"/>
                </a:lnTo>
                <a:lnTo>
                  <a:pt x="74942" y="359793"/>
                </a:lnTo>
                <a:lnTo>
                  <a:pt x="121734" y="387635"/>
                </a:lnTo>
                <a:lnTo>
                  <a:pt x="147980" y="398272"/>
                </a:lnTo>
                <a:lnTo>
                  <a:pt x="152766" y="390989"/>
                </a:lnTo>
                <a:lnTo>
                  <a:pt x="157562" y="383238"/>
                </a:lnTo>
                <a:lnTo>
                  <a:pt x="162367" y="375015"/>
                </a:lnTo>
                <a:lnTo>
                  <a:pt x="167182" y="366318"/>
                </a:lnTo>
                <a:lnTo>
                  <a:pt x="142538" y="357083"/>
                </a:lnTo>
                <a:lnTo>
                  <a:pt x="119627" y="345641"/>
                </a:lnTo>
                <a:lnTo>
                  <a:pt x="80645" y="316687"/>
                </a:lnTo>
                <a:lnTo>
                  <a:pt x="47844" y="269859"/>
                </a:lnTo>
                <a:lnTo>
                  <a:pt x="36512" y="214439"/>
                </a:lnTo>
                <a:lnTo>
                  <a:pt x="42374" y="169952"/>
                </a:lnTo>
                <a:lnTo>
                  <a:pt x="59447" y="131164"/>
                </a:lnTo>
                <a:lnTo>
                  <a:pt x="85802" y="98471"/>
                </a:lnTo>
                <a:lnTo>
                  <a:pt x="119508" y="72265"/>
                </a:lnTo>
                <a:lnTo>
                  <a:pt x="158636" y="52941"/>
                </a:lnTo>
                <a:lnTo>
                  <a:pt x="201257" y="40892"/>
                </a:lnTo>
                <a:lnTo>
                  <a:pt x="245440" y="36512"/>
                </a:lnTo>
                <a:lnTo>
                  <a:pt x="398693" y="36512"/>
                </a:lnTo>
                <a:lnTo>
                  <a:pt x="375553" y="25701"/>
                </a:lnTo>
                <a:lnTo>
                  <a:pt x="315303" y="7371"/>
                </a:lnTo>
                <a:lnTo>
                  <a:pt x="245097" y="0"/>
                </a:lnTo>
                <a:close/>
              </a:path>
              <a:path w="449580" h="398779">
                <a:moveTo>
                  <a:pt x="398693" y="36512"/>
                </a:moveTo>
                <a:lnTo>
                  <a:pt x="245440" y="36512"/>
                </a:lnTo>
                <a:lnTo>
                  <a:pt x="317174" y="45970"/>
                </a:lnTo>
                <a:lnTo>
                  <a:pt x="376153" y="67743"/>
                </a:lnTo>
                <a:lnTo>
                  <a:pt x="416270" y="89813"/>
                </a:lnTo>
                <a:lnTo>
                  <a:pt x="431419" y="100164"/>
                </a:lnTo>
                <a:lnTo>
                  <a:pt x="440702" y="108038"/>
                </a:lnTo>
                <a:lnTo>
                  <a:pt x="449554" y="64300"/>
                </a:lnTo>
                <a:lnTo>
                  <a:pt x="421689" y="47255"/>
                </a:lnTo>
                <a:lnTo>
                  <a:pt x="398693" y="36512"/>
                </a:lnTo>
                <a:close/>
              </a:path>
            </a:pathLst>
          </a:custGeom>
          <a:solidFill>
            <a:srgbClr val="004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6"/>
          <p:cNvSpPr/>
          <p:nvPr userDrawn="1"/>
        </p:nvSpPr>
        <p:spPr>
          <a:xfrm>
            <a:off x="1028472" y="615590"/>
            <a:ext cx="197485" cy="193675"/>
          </a:xfrm>
          <a:custGeom>
            <a:avLst/>
            <a:gdLst/>
            <a:ahLst/>
            <a:cxnLst/>
            <a:rect l="l" t="t" r="r" b="b"/>
            <a:pathLst>
              <a:path w="197484" h="193675">
                <a:moveTo>
                  <a:pt x="197180" y="0"/>
                </a:moveTo>
                <a:lnTo>
                  <a:pt x="0" y="0"/>
                </a:lnTo>
                <a:lnTo>
                  <a:pt x="0" y="36512"/>
                </a:lnTo>
                <a:lnTo>
                  <a:pt x="146557" y="36512"/>
                </a:lnTo>
                <a:lnTo>
                  <a:pt x="124289" y="75568"/>
                </a:lnTo>
                <a:lnTo>
                  <a:pt x="93291" y="111337"/>
                </a:lnTo>
                <a:lnTo>
                  <a:pt x="54610" y="141082"/>
                </a:lnTo>
                <a:lnTo>
                  <a:pt x="9296" y="162064"/>
                </a:lnTo>
                <a:lnTo>
                  <a:pt x="14070" y="169924"/>
                </a:lnTo>
                <a:lnTo>
                  <a:pt x="19269" y="177799"/>
                </a:lnTo>
                <a:lnTo>
                  <a:pt x="24862" y="185656"/>
                </a:lnTo>
                <a:lnTo>
                  <a:pt x="30822" y="193459"/>
                </a:lnTo>
                <a:lnTo>
                  <a:pt x="76580" y="170935"/>
                </a:lnTo>
                <a:lnTo>
                  <a:pt x="116127" y="140647"/>
                </a:lnTo>
                <a:lnTo>
                  <a:pt x="148747" y="104612"/>
                </a:lnTo>
                <a:lnTo>
                  <a:pt x="173722" y="64850"/>
                </a:lnTo>
                <a:lnTo>
                  <a:pt x="190334" y="23380"/>
                </a:lnTo>
                <a:lnTo>
                  <a:pt x="197180" y="0"/>
                </a:lnTo>
                <a:close/>
              </a:path>
            </a:pathLst>
          </a:custGeom>
          <a:solidFill>
            <a:srgbClr val="004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7"/>
          <p:cNvSpPr/>
          <p:nvPr userDrawn="1"/>
        </p:nvSpPr>
        <p:spPr>
          <a:xfrm>
            <a:off x="1012626" y="475038"/>
            <a:ext cx="237490" cy="283845"/>
          </a:xfrm>
          <a:custGeom>
            <a:avLst/>
            <a:gdLst/>
            <a:ahLst/>
            <a:cxnLst/>
            <a:rect l="l" t="t" r="r" b="b"/>
            <a:pathLst>
              <a:path w="237490" h="283845">
                <a:moveTo>
                  <a:pt x="237032" y="0"/>
                </a:moveTo>
                <a:lnTo>
                  <a:pt x="175882" y="0"/>
                </a:lnTo>
                <a:lnTo>
                  <a:pt x="173304" y="13550"/>
                </a:lnTo>
                <a:lnTo>
                  <a:pt x="161430" y="60104"/>
                </a:lnTo>
                <a:lnTo>
                  <a:pt x="142634" y="109180"/>
                </a:lnTo>
                <a:lnTo>
                  <a:pt x="117003" y="156900"/>
                </a:lnTo>
                <a:lnTo>
                  <a:pt x="84628" y="199387"/>
                </a:lnTo>
                <a:lnTo>
                  <a:pt x="45597" y="232763"/>
                </a:lnTo>
                <a:lnTo>
                  <a:pt x="0" y="253149"/>
                </a:lnTo>
                <a:lnTo>
                  <a:pt x="3387" y="260660"/>
                </a:lnTo>
                <a:lnTo>
                  <a:pt x="6980" y="268270"/>
                </a:lnTo>
                <a:lnTo>
                  <a:pt x="10756" y="275939"/>
                </a:lnTo>
                <a:lnTo>
                  <a:pt x="14693" y="283629"/>
                </a:lnTo>
                <a:lnTo>
                  <a:pt x="56662" y="264851"/>
                </a:lnTo>
                <a:lnTo>
                  <a:pt x="93657" y="236790"/>
                </a:lnTo>
                <a:lnTo>
                  <a:pt x="125651" y="201619"/>
                </a:lnTo>
                <a:lnTo>
                  <a:pt x="152618" y="161514"/>
                </a:lnTo>
                <a:lnTo>
                  <a:pt x="174530" y="118649"/>
                </a:lnTo>
                <a:lnTo>
                  <a:pt x="191362" y="75199"/>
                </a:lnTo>
                <a:lnTo>
                  <a:pt x="203085" y="33337"/>
                </a:lnTo>
                <a:lnTo>
                  <a:pt x="237032" y="33337"/>
                </a:lnTo>
                <a:lnTo>
                  <a:pt x="237032" y="0"/>
                </a:lnTo>
                <a:close/>
              </a:path>
              <a:path w="237490" h="283845">
                <a:moveTo>
                  <a:pt x="237032" y="33337"/>
                </a:moveTo>
                <a:lnTo>
                  <a:pt x="203682" y="33337"/>
                </a:lnTo>
                <a:lnTo>
                  <a:pt x="203682" y="279463"/>
                </a:lnTo>
                <a:lnTo>
                  <a:pt x="237032" y="279463"/>
                </a:lnTo>
                <a:lnTo>
                  <a:pt x="237032" y="33337"/>
                </a:lnTo>
                <a:close/>
              </a:path>
            </a:pathLst>
          </a:custGeom>
          <a:solidFill>
            <a:srgbClr val="C4C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58"/>
          <p:cNvSpPr/>
          <p:nvPr userDrawn="1"/>
        </p:nvSpPr>
        <p:spPr>
          <a:xfrm>
            <a:off x="741769" y="470052"/>
            <a:ext cx="437515" cy="408940"/>
          </a:xfrm>
          <a:custGeom>
            <a:avLst/>
            <a:gdLst/>
            <a:ahLst/>
            <a:cxnLst/>
            <a:rect l="l" t="t" r="r" b="b"/>
            <a:pathLst>
              <a:path w="437515" h="408940">
                <a:moveTo>
                  <a:pt x="14014" y="344734"/>
                </a:moveTo>
                <a:lnTo>
                  <a:pt x="6296" y="349580"/>
                </a:lnTo>
                <a:lnTo>
                  <a:pt x="0" y="363168"/>
                </a:lnTo>
                <a:lnTo>
                  <a:pt x="398" y="381963"/>
                </a:lnTo>
                <a:lnTo>
                  <a:pt x="14363" y="399270"/>
                </a:lnTo>
                <a:lnTo>
                  <a:pt x="48765" y="408393"/>
                </a:lnTo>
                <a:lnTo>
                  <a:pt x="68597" y="402323"/>
                </a:lnTo>
                <a:lnTo>
                  <a:pt x="29156" y="402323"/>
                </a:lnTo>
                <a:lnTo>
                  <a:pt x="16711" y="397085"/>
                </a:lnTo>
                <a:lnTo>
                  <a:pt x="6232" y="385984"/>
                </a:lnTo>
                <a:lnTo>
                  <a:pt x="2317" y="370683"/>
                </a:lnTo>
                <a:lnTo>
                  <a:pt x="9560" y="352844"/>
                </a:lnTo>
                <a:lnTo>
                  <a:pt x="11858" y="349872"/>
                </a:lnTo>
                <a:lnTo>
                  <a:pt x="24174" y="349872"/>
                </a:lnTo>
                <a:lnTo>
                  <a:pt x="20817" y="345792"/>
                </a:lnTo>
                <a:lnTo>
                  <a:pt x="14014" y="344734"/>
                </a:lnTo>
                <a:close/>
              </a:path>
              <a:path w="437515" h="408940">
                <a:moveTo>
                  <a:pt x="218966" y="216369"/>
                </a:moveTo>
                <a:lnTo>
                  <a:pt x="202803" y="216369"/>
                </a:lnTo>
                <a:lnTo>
                  <a:pt x="212653" y="218383"/>
                </a:lnTo>
                <a:lnTo>
                  <a:pt x="222875" y="221018"/>
                </a:lnTo>
                <a:lnTo>
                  <a:pt x="240585" y="225894"/>
                </a:lnTo>
                <a:lnTo>
                  <a:pt x="243430" y="226199"/>
                </a:lnTo>
                <a:lnTo>
                  <a:pt x="244789" y="226314"/>
                </a:lnTo>
                <a:lnTo>
                  <a:pt x="252286" y="251963"/>
                </a:lnTo>
                <a:lnTo>
                  <a:pt x="277240" y="306518"/>
                </a:lnTo>
                <a:lnTo>
                  <a:pt x="336943" y="381213"/>
                </a:lnTo>
                <a:lnTo>
                  <a:pt x="370160" y="403199"/>
                </a:lnTo>
                <a:lnTo>
                  <a:pt x="397515" y="407945"/>
                </a:lnTo>
                <a:lnTo>
                  <a:pt x="421675" y="403720"/>
                </a:lnTo>
                <a:lnTo>
                  <a:pt x="423244" y="402497"/>
                </a:lnTo>
                <a:lnTo>
                  <a:pt x="400208" y="402497"/>
                </a:lnTo>
                <a:lnTo>
                  <a:pt x="380781" y="400244"/>
                </a:lnTo>
                <a:lnTo>
                  <a:pt x="342071" y="372579"/>
                </a:lnTo>
                <a:lnTo>
                  <a:pt x="306654" y="331639"/>
                </a:lnTo>
                <a:lnTo>
                  <a:pt x="281444" y="289839"/>
                </a:lnTo>
                <a:lnTo>
                  <a:pt x="261795" y="247781"/>
                </a:lnTo>
                <a:lnTo>
                  <a:pt x="254073" y="226847"/>
                </a:lnTo>
                <a:lnTo>
                  <a:pt x="274467" y="224808"/>
                </a:lnTo>
                <a:lnTo>
                  <a:pt x="276853" y="223448"/>
                </a:lnTo>
                <a:lnTo>
                  <a:pt x="262922" y="223448"/>
                </a:lnTo>
                <a:lnTo>
                  <a:pt x="252993" y="223405"/>
                </a:lnTo>
                <a:lnTo>
                  <a:pt x="252669" y="222351"/>
                </a:lnTo>
                <a:lnTo>
                  <a:pt x="243938" y="222351"/>
                </a:lnTo>
                <a:lnTo>
                  <a:pt x="233334" y="220662"/>
                </a:lnTo>
                <a:lnTo>
                  <a:pt x="224279" y="217792"/>
                </a:lnTo>
                <a:lnTo>
                  <a:pt x="218966" y="216369"/>
                </a:lnTo>
                <a:close/>
              </a:path>
              <a:path w="437515" h="408940">
                <a:moveTo>
                  <a:pt x="424011" y="371513"/>
                </a:moveTo>
                <a:lnTo>
                  <a:pt x="421764" y="381609"/>
                </a:lnTo>
                <a:lnTo>
                  <a:pt x="429612" y="382714"/>
                </a:lnTo>
                <a:lnTo>
                  <a:pt x="432876" y="384124"/>
                </a:lnTo>
                <a:lnTo>
                  <a:pt x="431949" y="389724"/>
                </a:lnTo>
                <a:lnTo>
                  <a:pt x="425408" y="395325"/>
                </a:lnTo>
                <a:lnTo>
                  <a:pt x="416135" y="399765"/>
                </a:lnTo>
                <a:lnTo>
                  <a:pt x="400208" y="402497"/>
                </a:lnTo>
                <a:lnTo>
                  <a:pt x="423244" y="402497"/>
                </a:lnTo>
                <a:lnTo>
                  <a:pt x="429796" y="397393"/>
                </a:lnTo>
                <a:lnTo>
                  <a:pt x="436257" y="387738"/>
                </a:lnTo>
                <a:lnTo>
                  <a:pt x="437294" y="378258"/>
                </a:lnTo>
                <a:lnTo>
                  <a:pt x="429142" y="372452"/>
                </a:lnTo>
                <a:lnTo>
                  <a:pt x="424011" y="371513"/>
                </a:lnTo>
                <a:close/>
              </a:path>
              <a:path w="437515" h="408940">
                <a:moveTo>
                  <a:pt x="186699" y="212102"/>
                </a:moveTo>
                <a:lnTo>
                  <a:pt x="179460" y="213753"/>
                </a:lnTo>
                <a:lnTo>
                  <a:pt x="179003" y="228028"/>
                </a:lnTo>
                <a:lnTo>
                  <a:pt x="183600" y="230149"/>
                </a:lnTo>
                <a:lnTo>
                  <a:pt x="187944" y="230454"/>
                </a:lnTo>
                <a:lnTo>
                  <a:pt x="170605" y="270987"/>
                </a:lnTo>
                <a:lnTo>
                  <a:pt x="153239" y="306035"/>
                </a:lnTo>
                <a:lnTo>
                  <a:pt x="117840" y="359384"/>
                </a:lnTo>
                <a:lnTo>
                  <a:pt x="81899" y="392531"/>
                </a:lnTo>
                <a:lnTo>
                  <a:pt x="29156" y="402323"/>
                </a:lnTo>
                <a:lnTo>
                  <a:pt x="68597" y="402323"/>
                </a:lnTo>
                <a:lnTo>
                  <a:pt x="128863" y="359970"/>
                </a:lnTo>
                <a:lnTo>
                  <a:pt x="155810" y="319523"/>
                </a:lnTo>
                <a:lnTo>
                  <a:pt x="177180" y="277420"/>
                </a:lnTo>
                <a:lnTo>
                  <a:pt x="193354" y="238818"/>
                </a:lnTo>
                <a:lnTo>
                  <a:pt x="197944" y="227914"/>
                </a:lnTo>
                <a:lnTo>
                  <a:pt x="188947" y="227914"/>
                </a:lnTo>
                <a:lnTo>
                  <a:pt x="185759" y="226428"/>
                </a:lnTo>
                <a:lnTo>
                  <a:pt x="185048" y="224256"/>
                </a:lnTo>
                <a:lnTo>
                  <a:pt x="185048" y="216992"/>
                </a:lnTo>
                <a:lnTo>
                  <a:pt x="188566" y="215595"/>
                </a:lnTo>
                <a:lnTo>
                  <a:pt x="215913" y="215557"/>
                </a:lnTo>
                <a:lnTo>
                  <a:pt x="211667" y="214426"/>
                </a:lnTo>
                <a:lnTo>
                  <a:pt x="204124" y="213283"/>
                </a:lnTo>
                <a:lnTo>
                  <a:pt x="204510" y="212407"/>
                </a:lnTo>
                <a:lnTo>
                  <a:pt x="195183" y="212407"/>
                </a:lnTo>
                <a:lnTo>
                  <a:pt x="186699" y="212102"/>
                </a:lnTo>
                <a:close/>
              </a:path>
              <a:path w="437515" h="408940">
                <a:moveTo>
                  <a:pt x="24174" y="349872"/>
                </a:moveTo>
                <a:lnTo>
                  <a:pt x="11858" y="349872"/>
                </a:lnTo>
                <a:lnTo>
                  <a:pt x="13293" y="358914"/>
                </a:lnTo>
                <a:lnTo>
                  <a:pt x="21688" y="354253"/>
                </a:lnTo>
                <a:lnTo>
                  <a:pt x="24207" y="349912"/>
                </a:lnTo>
                <a:close/>
              </a:path>
              <a:path w="437515" h="408940">
                <a:moveTo>
                  <a:pt x="215913" y="215557"/>
                </a:moveTo>
                <a:lnTo>
                  <a:pt x="193887" y="215557"/>
                </a:lnTo>
                <a:lnTo>
                  <a:pt x="192866" y="218001"/>
                </a:lnTo>
                <a:lnTo>
                  <a:pt x="188947" y="227914"/>
                </a:lnTo>
                <a:lnTo>
                  <a:pt x="197944" y="227914"/>
                </a:lnTo>
                <a:lnTo>
                  <a:pt x="202803" y="216369"/>
                </a:lnTo>
                <a:lnTo>
                  <a:pt x="218966" y="216369"/>
                </a:lnTo>
                <a:lnTo>
                  <a:pt x="215913" y="215557"/>
                </a:lnTo>
                <a:close/>
              </a:path>
              <a:path w="437515" h="408940">
                <a:moveTo>
                  <a:pt x="286318" y="211429"/>
                </a:moveTo>
                <a:lnTo>
                  <a:pt x="280318" y="218001"/>
                </a:lnTo>
                <a:lnTo>
                  <a:pt x="272275" y="221827"/>
                </a:lnTo>
                <a:lnTo>
                  <a:pt x="262922" y="223448"/>
                </a:lnTo>
                <a:lnTo>
                  <a:pt x="276853" y="223448"/>
                </a:lnTo>
                <a:lnTo>
                  <a:pt x="283845" y="219467"/>
                </a:lnTo>
                <a:lnTo>
                  <a:pt x="286398" y="213961"/>
                </a:lnTo>
                <a:lnTo>
                  <a:pt x="286318" y="211429"/>
                </a:lnTo>
                <a:close/>
              </a:path>
              <a:path w="437515" h="408940">
                <a:moveTo>
                  <a:pt x="244812" y="147955"/>
                </a:moveTo>
                <a:lnTo>
                  <a:pt x="238718" y="147955"/>
                </a:lnTo>
                <a:lnTo>
                  <a:pt x="236585" y="164477"/>
                </a:lnTo>
                <a:lnTo>
                  <a:pt x="236221" y="176839"/>
                </a:lnTo>
                <a:lnTo>
                  <a:pt x="237942" y="191208"/>
                </a:lnTo>
                <a:lnTo>
                  <a:pt x="242579" y="216535"/>
                </a:lnTo>
                <a:lnTo>
                  <a:pt x="243938" y="222351"/>
                </a:lnTo>
                <a:lnTo>
                  <a:pt x="252669" y="222351"/>
                </a:lnTo>
                <a:lnTo>
                  <a:pt x="250758" y="216141"/>
                </a:lnTo>
                <a:lnTo>
                  <a:pt x="249031" y="209245"/>
                </a:lnTo>
                <a:lnTo>
                  <a:pt x="248053" y="203034"/>
                </a:lnTo>
                <a:lnTo>
                  <a:pt x="245525" y="181077"/>
                </a:lnTo>
                <a:lnTo>
                  <a:pt x="244613" y="161439"/>
                </a:lnTo>
                <a:lnTo>
                  <a:pt x="244812" y="147955"/>
                </a:lnTo>
                <a:close/>
              </a:path>
              <a:path w="437515" h="408940">
                <a:moveTo>
                  <a:pt x="244933" y="145326"/>
                </a:moveTo>
                <a:lnTo>
                  <a:pt x="236750" y="145326"/>
                </a:lnTo>
                <a:lnTo>
                  <a:pt x="228287" y="154655"/>
                </a:lnTo>
                <a:lnTo>
                  <a:pt x="218071" y="168536"/>
                </a:lnTo>
                <a:lnTo>
                  <a:pt x="206803" y="187583"/>
                </a:lnTo>
                <a:lnTo>
                  <a:pt x="195183" y="212407"/>
                </a:lnTo>
                <a:lnTo>
                  <a:pt x="204510" y="212407"/>
                </a:lnTo>
                <a:lnTo>
                  <a:pt x="213976" y="190958"/>
                </a:lnTo>
                <a:lnTo>
                  <a:pt x="223402" y="171299"/>
                </a:lnTo>
                <a:lnTo>
                  <a:pt x="231838" y="156299"/>
                </a:lnTo>
                <a:lnTo>
                  <a:pt x="238718" y="147955"/>
                </a:lnTo>
                <a:lnTo>
                  <a:pt x="244812" y="147955"/>
                </a:lnTo>
                <a:lnTo>
                  <a:pt x="244933" y="145326"/>
                </a:lnTo>
                <a:close/>
              </a:path>
              <a:path w="437515" h="408940">
                <a:moveTo>
                  <a:pt x="199514" y="0"/>
                </a:moveTo>
                <a:lnTo>
                  <a:pt x="170286" y="5113"/>
                </a:lnTo>
                <a:lnTo>
                  <a:pt x="144210" y="20248"/>
                </a:lnTo>
                <a:lnTo>
                  <a:pt x="125485" y="45096"/>
                </a:lnTo>
                <a:lnTo>
                  <a:pt x="118310" y="79349"/>
                </a:lnTo>
                <a:lnTo>
                  <a:pt x="127861" y="114191"/>
                </a:lnTo>
                <a:lnTo>
                  <a:pt x="153651" y="140117"/>
                </a:lnTo>
                <a:lnTo>
                  <a:pt x="191380" y="152153"/>
                </a:lnTo>
                <a:lnTo>
                  <a:pt x="220274" y="147805"/>
                </a:lnTo>
                <a:lnTo>
                  <a:pt x="190496" y="147805"/>
                </a:lnTo>
                <a:lnTo>
                  <a:pt x="157515" y="135356"/>
                </a:lnTo>
                <a:lnTo>
                  <a:pt x="136721" y="110690"/>
                </a:lnTo>
                <a:lnTo>
                  <a:pt x="130201" y="76593"/>
                </a:lnTo>
                <a:lnTo>
                  <a:pt x="138559" y="41667"/>
                </a:lnTo>
                <a:lnTo>
                  <a:pt x="162398" y="14513"/>
                </a:lnTo>
                <a:lnTo>
                  <a:pt x="202320" y="3733"/>
                </a:lnTo>
                <a:lnTo>
                  <a:pt x="229125" y="3733"/>
                </a:lnTo>
                <a:lnTo>
                  <a:pt x="223274" y="1933"/>
                </a:lnTo>
                <a:lnTo>
                  <a:pt x="199514" y="0"/>
                </a:lnTo>
                <a:close/>
              </a:path>
              <a:path w="437515" h="408940">
                <a:moveTo>
                  <a:pt x="243849" y="138150"/>
                </a:moveTo>
                <a:lnTo>
                  <a:pt x="236857" y="141718"/>
                </a:lnTo>
                <a:lnTo>
                  <a:pt x="218008" y="147431"/>
                </a:lnTo>
                <a:lnTo>
                  <a:pt x="190496" y="147805"/>
                </a:lnTo>
                <a:lnTo>
                  <a:pt x="220274" y="147805"/>
                </a:lnTo>
                <a:lnTo>
                  <a:pt x="236750" y="145326"/>
                </a:lnTo>
                <a:lnTo>
                  <a:pt x="244933" y="145326"/>
                </a:lnTo>
                <a:lnTo>
                  <a:pt x="245562" y="139192"/>
                </a:lnTo>
                <a:lnTo>
                  <a:pt x="243646" y="139192"/>
                </a:lnTo>
                <a:lnTo>
                  <a:pt x="243849" y="138150"/>
                </a:lnTo>
                <a:close/>
              </a:path>
              <a:path w="437515" h="408940">
                <a:moveTo>
                  <a:pt x="245716" y="137693"/>
                </a:moveTo>
                <a:lnTo>
                  <a:pt x="244941" y="138201"/>
                </a:lnTo>
                <a:lnTo>
                  <a:pt x="243646" y="139192"/>
                </a:lnTo>
                <a:lnTo>
                  <a:pt x="245562" y="139192"/>
                </a:lnTo>
                <a:lnTo>
                  <a:pt x="245716" y="137693"/>
                </a:lnTo>
                <a:close/>
              </a:path>
              <a:path w="437515" h="408940">
                <a:moveTo>
                  <a:pt x="229125" y="3733"/>
                </a:moveTo>
                <a:lnTo>
                  <a:pt x="202320" y="3733"/>
                </a:lnTo>
                <a:lnTo>
                  <a:pt x="215166" y="4438"/>
                </a:lnTo>
                <a:lnTo>
                  <a:pt x="229154" y="7589"/>
                </a:lnTo>
                <a:lnTo>
                  <a:pt x="242091" y="13715"/>
                </a:lnTo>
                <a:lnTo>
                  <a:pt x="251787" y="23342"/>
                </a:lnTo>
                <a:lnTo>
                  <a:pt x="254581" y="18211"/>
                </a:lnTo>
                <a:lnTo>
                  <a:pt x="259475" y="16814"/>
                </a:lnTo>
                <a:lnTo>
                  <a:pt x="254581" y="16814"/>
                </a:lnTo>
                <a:lnTo>
                  <a:pt x="249920" y="14478"/>
                </a:lnTo>
                <a:lnTo>
                  <a:pt x="245591" y="11229"/>
                </a:lnTo>
                <a:lnTo>
                  <a:pt x="237671" y="6362"/>
                </a:lnTo>
                <a:lnTo>
                  <a:pt x="229125" y="3733"/>
                </a:lnTo>
                <a:close/>
              </a:path>
              <a:path w="437515" h="408940">
                <a:moveTo>
                  <a:pt x="261121" y="16344"/>
                </a:moveTo>
                <a:lnTo>
                  <a:pt x="254581" y="16814"/>
                </a:lnTo>
                <a:lnTo>
                  <a:pt x="259475" y="16814"/>
                </a:lnTo>
                <a:lnTo>
                  <a:pt x="261121" y="163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59"/>
          <p:cNvSpPr/>
          <p:nvPr userDrawn="1"/>
        </p:nvSpPr>
        <p:spPr>
          <a:xfrm>
            <a:off x="1333318" y="452996"/>
            <a:ext cx="1939291" cy="2998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7"/>
          <p:cNvSpPr/>
          <p:nvPr userDrawn="1"/>
        </p:nvSpPr>
        <p:spPr>
          <a:xfrm>
            <a:off x="12071488" y="925875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4">
                <a:moveTo>
                  <a:pt x="38138" y="0"/>
                </a:moveTo>
                <a:lnTo>
                  <a:pt x="23290" y="2999"/>
                </a:lnTo>
                <a:lnTo>
                  <a:pt x="11168" y="11177"/>
                </a:lnTo>
                <a:lnTo>
                  <a:pt x="2996" y="23301"/>
                </a:lnTo>
                <a:lnTo>
                  <a:pt x="0" y="38138"/>
                </a:lnTo>
                <a:lnTo>
                  <a:pt x="2996" y="52985"/>
                </a:lnTo>
                <a:lnTo>
                  <a:pt x="11168" y="65108"/>
                </a:lnTo>
                <a:lnTo>
                  <a:pt x="23290" y="73279"/>
                </a:lnTo>
                <a:lnTo>
                  <a:pt x="38138" y="76276"/>
                </a:lnTo>
                <a:lnTo>
                  <a:pt x="52991" y="73279"/>
                </a:lnTo>
                <a:lnTo>
                  <a:pt x="65112" y="65108"/>
                </a:lnTo>
                <a:lnTo>
                  <a:pt x="73281" y="52985"/>
                </a:lnTo>
                <a:lnTo>
                  <a:pt x="76276" y="38138"/>
                </a:lnTo>
                <a:lnTo>
                  <a:pt x="73281" y="23301"/>
                </a:lnTo>
                <a:lnTo>
                  <a:pt x="65112" y="11177"/>
                </a:lnTo>
                <a:lnTo>
                  <a:pt x="52991" y="2999"/>
                </a:lnTo>
                <a:lnTo>
                  <a:pt x="381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8"/>
          <p:cNvSpPr/>
          <p:nvPr userDrawn="1"/>
        </p:nvSpPr>
        <p:spPr>
          <a:xfrm>
            <a:off x="12309190" y="1053408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342" y="0"/>
                </a:moveTo>
                <a:lnTo>
                  <a:pt x="5562" y="0"/>
                </a:lnTo>
                <a:lnTo>
                  <a:pt x="0" y="5600"/>
                </a:lnTo>
                <a:lnTo>
                  <a:pt x="0" y="19342"/>
                </a:lnTo>
                <a:lnTo>
                  <a:pt x="5562" y="24930"/>
                </a:lnTo>
                <a:lnTo>
                  <a:pt x="19342" y="24930"/>
                </a:lnTo>
                <a:lnTo>
                  <a:pt x="24904" y="19342"/>
                </a:lnTo>
                <a:lnTo>
                  <a:pt x="24904" y="5600"/>
                </a:lnTo>
                <a:lnTo>
                  <a:pt x="1934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9"/>
          <p:cNvSpPr/>
          <p:nvPr userDrawn="1"/>
        </p:nvSpPr>
        <p:spPr>
          <a:xfrm>
            <a:off x="12415155" y="95156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316" y="0"/>
                </a:moveTo>
                <a:lnTo>
                  <a:pt x="5562" y="0"/>
                </a:lnTo>
                <a:lnTo>
                  <a:pt x="0" y="5575"/>
                </a:lnTo>
                <a:lnTo>
                  <a:pt x="0" y="19342"/>
                </a:lnTo>
                <a:lnTo>
                  <a:pt x="5562" y="24917"/>
                </a:lnTo>
                <a:lnTo>
                  <a:pt x="19316" y="24917"/>
                </a:lnTo>
                <a:lnTo>
                  <a:pt x="24904" y="19342"/>
                </a:lnTo>
                <a:lnTo>
                  <a:pt x="24879" y="5575"/>
                </a:lnTo>
                <a:lnTo>
                  <a:pt x="19316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0"/>
          <p:cNvSpPr/>
          <p:nvPr userDrawn="1"/>
        </p:nvSpPr>
        <p:spPr>
          <a:xfrm>
            <a:off x="12197850" y="104808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50" y="35610"/>
                </a:lnTo>
                <a:lnTo>
                  <a:pt x="27622" y="35610"/>
                </a:lnTo>
                <a:lnTo>
                  <a:pt x="35585" y="27635"/>
                </a:lnTo>
                <a:lnTo>
                  <a:pt x="35585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1"/>
          <p:cNvSpPr/>
          <p:nvPr userDrawn="1"/>
        </p:nvSpPr>
        <p:spPr>
          <a:xfrm>
            <a:off x="12190204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3"/>
                </a:lnTo>
                <a:lnTo>
                  <a:pt x="7443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18" y="48828"/>
                </a:lnTo>
                <a:lnTo>
                  <a:pt x="43403" y="43381"/>
                </a:lnTo>
                <a:lnTo>
                  <a:pt x="48853" y="35303"/>
                </a:lnTo>
                <a:lnTo>
                  <a:pt x="50850" y="25412"/>
                </a:lnTo>
                <a:lnTo>
                  <a:pt x="48853" y="15510"/>
                </a:lnTo>
                <a:lnTo>
                  <a:pt x="43403" y="7434"/>
                </a:lnTo>
                <a:lnTo>
                  <a:pt x="35318" y="1993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2"/>
          <p:cNvSpPr/>
          <p:nvPr userDrawn="1"/>
        </p:nvSpPr>
        <p:spPr>
          <a:xfrm>
            <a:off x="11667863" y="5387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47" y="0"/>
                </a:moveTo>
                <a:lnTo>
                  <a:pt x="7975" y="0"/>
                </a:lnTo>
                <a:lnTo>
                  <a:pt x="0" y="7962"/>
                </a:lnTo>
                <a:lnTo>
                  <a:pt x="0" y="27635"/>
                </a:lnTo>
                <a:lnTo>
                  <a:pt x="7975" y="35585"/>
                </a:lnTo>
                <a:lnTo>
                  <a:pt x="27622" y="35585"/>
                </a:lnTo>
                <a:lnTo>
                  <a:pt x="35610" y="27635"/>
                </a:lnTo>
                <a:lnTo>
                  <a:pt x="35610" y="7962"/>
                </a:lnTo>
                <a:lnTo>
                  <a:pt x="27647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3"/>
          <p:cNvSpPr/>
          <p:nvPr userDrawn="1"/>
        </p:nvSpPr>
        <p:spPr>
          <a:xfrm>
            <a:off x="12197850" y="3350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88"/>
                </a:lnTo>
                <a:lnTo>
                  <a:pt x="0" y="27635"/>
                </a:lnTo>
                <a:lnTo>
                  <a:pt x="7950" y="35610"/>
                </a:lnTo>
                <a:lnTo>
                  <a:pt x="27622" y="35610"/>
                </a:lnTo>
                <a:lnTo>
                  <a:pt x="35585" y="27635"/>
                </a:lnTo>
                <a:lnTo>
                  <a:pt x="35585" y="7988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4"/>
          <p:cNvSpPr/>
          <p:nvPr userDrawn="1"/>
        </p:nvSpPr>
        <p:spPr>
          <a:xfrm>
            <a:off x="12084221" y="3274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4"/>
                </a:lnTo>
                <a:lnTo>
                  <a:pt x="7443" y="43391"/>
                </a:lnTo>
                <a:lnTo>
                  <a:pt x="15521" y="48831"/>
                </a:lnTo>
                <a:lnTo>
                  <a:pt x="25412" y="50825"/>
                </a:lnTo>
                <a:lnTo>
                  <a:pt x="35307" y="48828"/>
                </a:lnTo>
                <a:lnTo>
                  <a:pt x="43394" y="43381"/>
                </a:lnTo>
                <a:lnTo>
                  <a:pt x="48849" y="35303"/>
                </a:lnTo>
                <a:lnTo>
                  <a:pt x="50850" y="25412"/>
                </a:lnTo>
                <a:lnTo>
                  <a:pt x="48849" y="15521"/>
                </a:lnTo>
                <a:lnTo>
                  <a:pt x="43394" y="7443"/>
                </a:lnTo>
                <a:lnTo>
                  <a:pt x="35307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5"/>
          <p:cNvSpPr/>
          <p:nvPr userDrawn="1"/>
        </p:nvSpPr>
        <p:spPr>
          <a:xfrm>
            <a:off x="11965523" y="317500"/>
            <a:ext cx="76835" cy="73660"/>
          </a:xfrm>
          <a:custGeom>
            <a:avLst/>
            <a:gdLst/>
            <a:ahLst/>
            <a:cxnLst/>
            <a:rect l="l" t="t" r="r" b="b"/>
            <a:pathLst>
              <a:path w="76834" h="73659">
                <a:moveTo>
                  <a:pt x="51890" y="0"/>
                </a:moveTo>
                <a:lnTo>
                  <a:pt x="24357" y="0"/>
                </a:lnTo>
                <a:lnTo>
                  <a:pt x="23274" y="218"/>
                </a:lnTo>
                <a:lnTo>
                  <a:pt x="11156" y="8388"/>
                </a:lnTo>
                <a:lnTo>
                  <a:pt x="2992" y="20507"/>
                </a:lnTo>
                <a:lnTo>
                  <a:pt x="0" y="35347"/>
                </a:lnTo>
                <a:lnTo>
                  <a:pt x="2992" y="50195"/>
                </a:lnTo>
                <a:lnTo>
                  <a:pt x="11156" y="62317"/>
                </a:lnTo>
                <a:lnTo>
                  <a:pt x="23274" y="70489"/>
                </a:lnTo>
                <a:lnTo>
                  <a:pt x="38125" y="73486"/>
                </a:lnTo>
                <a:lnTo>
                  <a:pt x="52973" y="70489"/>
                </a:lnTo>
                <a:lnTo>
                  <a:pt x="65095" y="62317"/>
                </a:lnTo>
                <a:lnTo>
                  <a:pt x="73267" y="50195"/>
                </a:lnTo>
                <a:lnTo>
                  <a:pt x="76263" y="35347"/>
                </a:lnTo>
                <a:lnTo>
                  <a:pt x="73267" y="20507"/>
                </a:lnTo>
                <a:lnTo>
                  <a:pt x="65095" y="8388"/>
                </a:lnTo>
                <a:lnTo>
                  <a:pt x="52973" y="218"/>
                </a:lnTo>
                <a:lnTo>
                  <a:pt x="51890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6"/>
          <p:cNvSpPr/>
          <p:nvPr userDrawn="1"/>
        </p:nvSpPr>
        <p:spPr>
          <a:xfrm>
            <a:off x="11879833" y="3350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09" y="0"/>
                </a:moveTo>
                <a:lnTo>
                  <a:pt x="7950" y="0"/>
                </a:lnTo>
                <a:lnTo>
                  <a:pt x="0" y="7988"/>
                </a:lnTo>
                <a:lnTo>
                  <a:pt x="0" y="27635"/>
                </a:lnTo>
                <a:lnTo>
                  <a:pt x="7950" y="35610"/>
                </a:lnTo>
                <a:lnTo>
                  <a:pt x="27609" y="35610"/>
                </a:lnTo>
                <a:lnTo>
                  <a:pt x="35585" y="27635"/>
                </a:lnTo>
                <a:lnTo>
                  <a:pt x="35585" y="7988"/>
                </a:lnTo>
                <a:lnTo>
                  <a:pt x="27609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7"/>
          <p:cNvSpPr/>
          <p:nvPr userDrawn="1"/>
        </p:nvSpPr>
        <p:spPr>
          <a:xfrm>
            <a:off x="11766228" y="3274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4"/>
                </a:lnTo>
                <a:lnTo>
                  <a:pt x="7443" y="43391"/>
                </a:lnTo>
                <a:lnTo>
                  <a:pt x="15521" y="48831"/>
                </a:lnTo>
                <a:lnTo>
                  <a:pt x="25412" y="50825"/>
                </a:lnTo>
                <a:lnTo>
                  <a:pt x="35303" y="48828"/>
                </a:lnTo>
                <a:lnTo>
                  <a:pt x="43381" y="43381"/>
                </a:lnTo>
                <a:lnTo>
                  <a:pt x="48828" y="35303"/>
                </a:lnTo>
                <a:lnTo>
                  <a:pt x="50825" y="25412"/>
                </a:lnTo>
                <a:lnTo>
                  <a:pt x="48828" y="15521"/>
                </a:lnTo>
                <a:lnTo>
                  <a:pt x="43381" y="7443"/>
                </a:lnTo>
                <a:lnTo>
                  <a:pt x="3530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8"/>
          <p:cNvSpPr/>
          <p:nvPr userDrawn="1"/>
        </p:nvSpPr>
        <p:spPr>
          <a:xfrm>
            <a:off x="11667838" y="335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75" y="0"/>
                </a:lnTo>
                <a:lnTo>
                  <a:pt x="0" y="7975"/>
                </a:lnTo>
                <a:lnTo>
                  <a:pt x="0" y="27622"/>
                </a:lnTo>
                <a:lnTo>
                  <a:pt x="7975" y="35585"/>
                </a:lnTo>
                <a:lnTo>
                  <a:pt x="27647" y="35585"/>
                </a:lnTo>
                <a:lnTo>
                  <a:pt x="35610" y="27622"/>
                </a:lnTo>
                <a:lnTo>
                  <a:pt x="35610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9"/>
          <p:cNvSpPr/>
          <p:nvPr userDrawn="1"/>
        </p:nvSpPr>
        <p:spPr>
          <a:xfrm>
            <a:off x="12296191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38" y="0"/>
                </a:moveTo>
                <a:lnTo>
                  <a:pt x="15532" y="1993"/>
                </a:lnTo>
                <a:lnTo>
                  <a:pt x="7446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6" y="43381"/>
                </a:lnTo>
                <a:lnTo>
                  <a:pt x="15532" y="48828"/>
                </a:lnTo>
                <a:lnTo>
                  <a:pt x="25438" y="50825"/>
                </a:lnTo>
                <a:lnTo>
                  <a:pt x="35329" y="48828"/>
                </a:lnTo>
                <a:lnTo>
                  <a:pt x="43407" y="43381"/>
                </a:lnTo>
                <a:lnTo>
                  <a:pt x="48853" y="35303"/>
                </a:lnTo>
                <a:lnTo>
                  <a:pt x="50850" y="25412"/>
                </a:lnTo>
                <a:lnTo>
                  <a:pt x="48853" y="15510"/>
                </a:lnTo>
                <a:lnTo>
                  <a:pt x="43407" y="7434"/>
                </a:lnTo>
                <a:lnTo>
                  <a:pt x="35329" y="1993"/>
                </a:lnTo>
                <a:lnTo>
                  <a:pt x="254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0"/>
          <p:cNvSpPr/>
          <p:nvPr userDrawn="1"/>
        </p:nvSpPr>
        <p:spPr>
          <a:xfrm>
            <a:off x="12084221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3"/>
                </a:lnTo>
                <a:lnTo>
                  <a:pt x="7443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7" y="48828"/>
                </a:lnTo>
                <a:lnTo>
                  <a:pt x="43394" y="43381"/>
                </a:lnTo>
                <a:lnTo>
                  <a:pt x="48849" y="35303"/>
                </a:lnTo>
                <a:lnTo>
                  <a:pt x="50850" y="25412"/>
                </a:lnTo>
                <a:lnTo>
                  <a:pt x="48849" y="15510"/>
                </a:lnTo>
                <a:lnTo>
                  <a:pt x="43394" y="7434"/>
                </a:lnTo>
                <a:lnTo>
                  <a:pt x="35307" y="1993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1"/>
          <p:cNvSpPr/>
          <p:nvPr userDrawn="1"/>
        </p:nvSpPr>
        <p:spPr>
          <a:xfrm>
            <a:off x="11978232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3"/>
                </a:lnTo>
                <a:lnTo>
                  <a:pt x="7443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3" y="48828"/>
                </a:lnTo>
                <a:lnTo>
                  <a:pt x="43381" y="43381"/>
                </a:lnTo>
                <a:lnTo>
                  <a:pt x="48828" y="35303"/>
                </a:lnTo>
                <a:lnTo>
                  <a:pt x="50825" y="25412"/>
                </a:lnTo>
                <a:lnTo>
                  <a:pt x="48828" y="15510"/>
                </a:lnTo>
                <a:lnTo>
                  <a:pt x="43381" y="7434"/>
                </a:lnTo>
                <a:lnTo>
                  <a:pt x="35303" y="1993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2"/>
          <p:cNvSpPr/>
          <p:nvPr userDrawn="1"/>
        </p:nvSpPr>
        <p:spPr>
          <a:xfrm>
            <a:off x="11872219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3"/>
                </a:lnTo>
                <a:lnTo>
                  <a:pt x="7443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7" y="48828"/>
                </a:lnTo>
                <a:lnTo>
                  <a:pt x="43394" y="43381"/>
                </a:lnTo>
                <a:lnTo>
                  <a:pt x="48849" y="35303"/>
                </a:lnTo>
                <a:lnTo>
                  <a:pt x="50850" y="25412"/>
                </a:lnTo>
                <a:lnTo>
                  <a:pt x="48851" y="15510"/>
                </a:lnTo>
                <a:lnTo>
                  <a:pt x="43399" y="7434"/>
                </a:lnTo>
                <a:lnTo>
                  <a:pt x="35313" y="1993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3"/>
          <p:cNvSpPr/>
          <p:nvPr userDrawn="1"/>
        </p:nvSpPr>
        <p:spPr>
          <a:xfrm>
            <a:off x="11766228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3"/>
                </a:lnTo>
                <a:lnTo>
                  <a:pt x="7443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3" y="48828"/>
                </a:lnTo>
                <a:lnTo>
                  <a:pt x="43381" y="43381"/>
                </a:lnTo>
                <a:lnTo>
                  <a:pt x="48828" y="35303"/>
                </a:lnTo>
                <a:lnTo>
                  <a:pt x="50825" y="25412"/>
                </a:lnTo>
                <a:lnTo>
                  <a:pt x="48828" y="15510"/>
                </a:lnTo>
                <a:lnTo>
                  <a:pt x="43381" y="7434"/>
                </a:lnTo>
                <a:lnTo>
                  <a:pt x="35303" y="1993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4"/>
          <p:cNvSpPr/>
          <p:nvPr userDrawn="1"/>
        </p:nvSpPr>
        <p:spPr>
          <a:xfrm>
            <a:off x="11667838" y="4368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75" y="0"/>
                </a:lnTo>
                <a:lnTo>
                  <a:pt x="0" y="7975"/>
                </a:lnTo>
                <a:lnTo>
                  <a:pt x="0" y="27622"/>
                </a:lnTo>
                <a:lnTo>
                  <a:pt x="7975" y="35585"/>
                </a:lnTo>
                <a:lnTo>
                  <a:pt x="27647" y="35585"/>
                </a:lnTo>
                <a:lnTo>
                  <a:pt x="35610" y="27622"/>
                </a:lnTo>
                <a:lnTo>
                  <a:pt x="35610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5"/>
          <p:cNvSpPr/>
          <p:nvPr userDrawn="1"/>
        </p:nvSpPr>
        <p:spPr>
          <a:xfrm>
            <a:off x="11567200" y="442218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342" y="0"/>
                </a:moveTo>
                <a:lnTo>
                  <a:pt x="5562" y="0"/>
                </a:lnTo>
                <a:lnTo>
                  <a:pt x="0" y="5600"/>
                </a:lnTo>
                <a:lnTo>
                  <a:pt x="0" y="19342"/>
                </a:lnTo>
                <a:lnTo>
                  <a:pt x="5562" y="24930"/>
                </a:lnTo>
                <a:lnTo>
                  <a:pt x="19342" y="24930"/>
                </a:lnTo>
                <a:lnTo>
                  <a:pt x="24904" y="19342"/>
                </a:lnTo>
                <a:lnTo>
                  <a:pt x="24904" y="5600"/>
                </a:lnTo>
                <a:lnTo>
                  <a:pt x="1934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6"/>
          <p:cNvSpPr/>
          <p:nvPr userDrawn="1"/>
        </p:nvSpPr>
        <p:spPr>
          <a:xfrm>
            <a:off x="12303864" y="5387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62"/>
                </a:lnTo>
                <a:lnTo>
                  <a:pt x="0" y="27635"/>
                </a:lnTo>
                <a:lnTo>
                  <a:pt x="7950" y="35585"/>
                </a:lnTo>
                <a:lnTo>
                  <a:pt x="27622" y="35585"/>
                </a:lnTo>
                <a:lnTo>
                  <a:pt x="35585" y="27635"/>
                </a:lnTo>
                <a:lnTo>
                  <a:pt x="35585" y="7962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7"/>
          <p:cNvSpPr/>
          <p:nvPr userDrawn="1"/>
        </p:nvSpPr>
        <p:spPr>
          <a:xfrm>
            <a:off x="12190204" y="5311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6"/>
                </a:lnTo>
                <a:lnTo>
                  <a:pt x="1997" y="15532"/>
                </a:lnTo>
                <a:lnTo>
                  <a:pt x="0" y="25438"/>
                </a:lnTo>
                <a:lnTo>
                  <a:pt x="1997" y="35329"/>
                </a:lnTo>
                <a:lnTo>
                  <a:pt x="7443" y="43407"/>
                </a:lnTo>
                <a:lnTo>
                  <a:pt x="15521" y="48853"/>
                </a:lnTo>
                <a:lnTo>
                  <a:pt x="25412" y="50850"/>
                </a:lnTo>
                <a:lnTo>
                  <a:pt x="35318" y="48853"/>
                </a:lnTo>
                <a:lnTo>
                  <a:pt x="43403" y="43407"/>
                </a:lnTo>
                <a:lnTo>
                  <a:pt x="48853" y="35329"/>
                </a:lnTo>
                <a:lnTo>
                  <a:pt x="50850" y="25438"/>
                </a:lnTo>
                <a:lnTo>
                  <a:pt x="48853" y="15532"/>
                </a:lnTo>
                <a:lnTo>
                  <a:pt x="43403" y="7446"/>
                </a:lnTo>
                <a:lnTo>
                  <a:pt x="35318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8"/>
          <p:cNvSpPr/>
          <p:nvPr userDrawn="1"/>
        </p:nvSpPr>
        <p:spPr>
          <a:xfrm>
            <a:off x="12084221" y="5311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6"/>
                </a:lnTo>
                <a:lnTo>
                  <a:pt x="1997" y="15532"/>
                </a:lnTo>
                <a:lnTo>
                  <a:pt x="0" y="25438"/>
                </a:lnTo>
                <a:lnTo>
                  <a:pt x="1997" y="35329"/>
                </a:lnTo>
                <a:lnTo>
                  <a:pt x="7443" y="43407"/>
                </a:lnTo>
                <a:lnTo>
                  <a:pt x="15521" y="48853"/>
                </a:lnTo>
                <a:lnTo>
                  <a:pt x="25412" y="50850"/>
                </a:lnTo>
                <a:lnTo>
                  <a:pt x="35307" y="48853"/>
                </a:lnTo>
                <a:lnTo>
                  <a:pt x="43394" y="43407"/>
                </a:lnTo>
                <a:lnTo>
                  <a:pt x="48849" y="35329"/>
                </a:lnTo>
                <a:lnTo>
                  <a:pt x="50850" y="25438"/>
                </a:lnTo>
                <a:lnTo>
                  <a:pt x="48849" y="15532"/>
                </a:lnTo>
                <a:lnTo>
                  <a:pt x="43394" y="7446"/>
                </a:lnTo>
                <a:lnTo>
                  <a:pt x="35307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9"/>
          <p:cNvSpPr/>
          <p:nvPr userDrawn="1"/>
        </p:nvSpPr>
        <p:spPr>
          <a:xfrm>
            <a:off x="11978232" y="5311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6"/>
                </a:lnTo>
                <a:lnTo>
                  <a:pt x="1997" y="15532"/>
                </a:lnTo>
                <a:lnTo>
                  <a:pt x="0" y="25438"/>
                </a:lnTo>
                <a:lnTo>
                  <a:pt x="1997" y="35329"/>
                </a:lnTo>
                <a:lnTo>
                  <a:pt x="7443" y="43407"/>
                </a:lnTo>
                <a:lnTo>
                  <a:pt x="15521" y="48853"/>
                </a:lnTo>
                <a:lnTo>
                  <a:pt x="25412" y="50850"/>
                </a:lnTo>
                <a:lnTo>
                  <a:pt x="35303" y="48853"/>
                </a:lnTo>
                <a:lnTo>
                  <a:pt x="43381" y="43407"/>
                </a:lnTo>
                <a:lnTo>
                  <a:pt x="48828" y="35329"/>
                </a:lnTo>
                <a:lnTo>
                  <a:pt x="50825" y="25438"/>
                </a:lnTo>
                <a:lnTo>
                  <a:pt x="48828" y="15532"/>
                </a:lnTo>
                <a:lnTo>
                  <a:pt x="43381" y="7446"/>
                </a:lnTo>
                <a:lnTo>
                  <a:pt x="3530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0"/>
          <p:cNvSpPr/>
          <p:nvPr userDrawn="1"/>
        </p:nvSpPr>
        <p:spPr>
          <a:xfrm>
            <a:off x="11859510" y="518436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4">
                <a:moveTo>
                  <a:pt x="38138" y="0"/>
                </a:moveTo>
                <a:lnTo>
                  <a:pt x="23290" y="2996"/>
                </a:lnTo>
                <a:lnTo>
                  <a:pt x="11168" y="11168"/>
                </a:lnTo>
                <a:lnTo>
                  <a:pt x="2996" y="23290"/>
                </a:lnTo>
                <a:lnTo>
                  <a:pt x="0" y="38138"/>
                </a:lnTo>
                <a:lnTo>
                  <a:pt x="2996" y="52973"/>
                </a:lnTo>
                <a:lnTo>
                  <a:pt x="11168" y="65092"/>
                </a:lnTo>
                <a:lnTo>
                  <a:pt x="23290" y="73265"/>
                </a:lnTo>
                <a:lnTo>
                  <a:pt x="38138" y="76263"/>
                </a:lnTo>
                <a:lnTo>
                  <a:pt x="52978" y="73265"/>
                </a:lnTo>
                <a:lnTo>
                  <a:pt x="65097" y="65092"/>
                </a:lnTo>
                <a:lnTo>
                  <a:pt x="73267" y="52973"/>
                </a:lnTo>
                <a:lnTo>
                  <a:pt x="76263" y="38138"/>
                </a:lnTo>
                <a:lnTo>
                  <a:pt x="73267" y="23290"/>
                </a:lnTo>
                <a:lnTo>
                  <a:pt x="65097" y="11168"/>
                </a:lnTo>
                <a:lnTo>
                  <a:pt x="52978" y="2996"/>
                </a:lnTo>
                <a:lnTo>
                  <a:pt x="381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31"/>
          <p:cNvSpPr/>
          <p:nvPr userDrawn="1"/>
        </p:nvSpPr>
        <p:spPr>
          <a:xfrm>
            <a:off x="11766228" y="5311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6"/>
                </a:lnTo>
                <a:lnTo>
                  <a:pt x="1997" y="15532"/>
                </a:lnTo>
                <a:lnTo>
                  <a:pt x="0" y="25438"/>
                </a:lnTo>
                <a:lnTo>
                  <a:pt x="1997" y="35329"/>
                </a:lnTo>
                <a:lnTo>
                  <a:pt x="7443" y="43407"/>
                </a:lnTo>
                <a:lnTo>
                  <a:pt x="15521" y="48853"/>
                </a:lnTo>
                <a:lnTo>
                  <a:pt x="25412" y="50850"/>
                </a:lnTo>
                <a:lnTo>
                  <a:pt x="35303" y="48853"/>
                </a:lnTo>
                <a:lnTo>
                  <a:pt x="43381" y="43407"/>
                </a:lnTo>
                <a:lnTo>
                  <a:pt x="48828" y="35329"/>
                </a:lnTo>
                <a:lnTo>
                  <a:pt x="50825" y="25438"/>
                </a:lnTo>
                <a:lnTo>
                  <a:pt x="48828" y="15532"/>
                </a:lnTo>
                <a:lnTo>
                  <a:pt x="43381" y="7446"/>
                </a:lnTo>
                <a:lnTo>
                  <a:pt x="3530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32"/>
          <p:cNvSpPr/>
          <p:nvPr userDrawn="1"/>
        </p:nvSpPr>
        <p:spPr>
          <a:xfrm>
            <a:off x="12177501" y="620303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4">
                <a:moveTo>
                  <a:pt x="38138" y="0"/>
                </a:moveTo>
                <a:lnTo>
                  <a:pt x="23290" y="2995"/>
                </a:lnTo>
                <a:lnTo>
                  <a:pt x="11168" y="11164"/>
                </a:lnTo>
                <a:lnTo>
                  <a:pt x="2996" y="23279"/>
                </a:lnTo>
                <a:lnTo>
                  <a:pt x="0" y="38112"/>
                </a:lnTo>
                <a:lnTo>
                  <a:pt x="2996" y="52960"/>
                </a:lnTo>
                <a:lnTo>
                  <a:pt x="11168" y="65082"/>
                </a:lnTo>
                <a:lnTo>
                  <a:pt x="23290" y="73254"/>
                </a:lnTo>
                <a:lnTo>
                  <a:pt x="38138" y="76250"/>
                </a:lnTo>
                <a:lnTo>
                  <a:pt x="52978" y="73254"/>
                </a:lnTo>
                <a:lnTo>
                  <a:pt x="65097" y="65082"/>
                </a:lnTo>
                <a:lnTo>
                  <a:pt x="73267" y="52960"/>
                </a:lnTo>
                <a:lnTo>
                  <a:pt x="76263" y="38112"/>
                </a:lnTo>
                <a:lnTo>
                  <a:pt x="73267" y="23279"/>
                </a:lnTo>
                <a:lnTo>
                  <a:pt x="65097" y="11164"/>
                </a:lnTo>
                <a:lnTo>
                  <a:pt x="52978" y="2995"/>
                </a:lnTo>
                <a:lnTo>
                  <a:pt x="381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33"/>
          <p:cNvSpPr/>
          <p:nvPr userDrawn="1"/>
        </p:nvSpPr>
        <p:spPr>
          <a:xfrm>
            <a:off x="12084221" y="63300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0"/>
                </a:lnTo>
                <a:lnTo>
                  <a:pt x="15521" y="48842"/>
                </a:lnTo>
                <a:lnTo>
                  <a:pt x="25412" y="50825"/>
                </a:lnTo>
                <a:lnTo>
                  <a:pt x="35307" y="48831"/>
                </a:lnTo>
                <a:lnTo>
                  <a:pt x="43394" y="43391"/>
                </a:lnTo>
                <a:lnTo>
                  <a:pt x="48849" y="35314"/>
                </a:lnTo>
                <a:lnTo>
                  <a:pt x="50850" y="25412"/>
                </a:lnTo>
                <a:lnTo>
                  <a:pt x="48849" y="15521"/>
                </a:lnTo>
                <a:lnTo>
                  <a:pt x="43394" y="7443"/>
                </a:lnTo>
                <a:lnTo>
                  <a:pt x="35307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34"/>
          <p:cNvSpPr/>
          <p:nvPr userDrawn="1"/>
        </p:nvSpPr>
        <p:spPr>
          <a:xfrm>
            <a:off x="11978232" y="63300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0"/>
                </a:lnTo>
                <a:lnTo>
                  <a:pt x="15521" y="48842"/>
                </a:lnTo>
                <a:lnTo>
                  <a:pt x="25412" y="50825"/>
                </a:lnTo>
                <a:lnTo>
                  <a:pt x="35303" y="48831"/>
                </a:lnTo>
                <a:lnTo>
                  <a:pt x="43381" y="43391"/>
                </a:lnTo>
                <a:lnTo>
                  <a:pt x="48828" y="35314"/>
                </a:lnTo>
                <a:lnTo>
                  <a:pt x="50825" y="25412"/>
                </a:lnTo>
                <a:lnTo>
                  <a:pt x="48828" y="15521"/>
                </a:lnTo>
                <a:lnTo>
                  <a:pt x="43381" y="7443"/>
                </a:lnTo>
                <a:lnTo>
                  <a:pt x="3530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35"/>
          <p:cNvSpPr/>
          <p:nvPr userDrawn="1"/>
        </p:nvSpPr>
        <p:spPr>
          <a:xfrm>
            <a:off x="11872219" y="63300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0"/>
                </a:lnTo>
                <a:lnTo>
                  <a:pt x="15521" y="48842"/>
                </a:lnTo>
                <a:lnTo>
                  <a:pt x="25412" y="50825"/>
                </a:lnTo>
                <a:lnTo>
                  <a:pt x="35307" y="48831"/>
                </a:lnTo>
                <a:lnTo>
                  <a:pt x="43394" y="43391"/>
                </a:lnTo>
                <a:lnTo>
                  <a:pt x="48849" y="35314"/>
                </a:lnTo>
                <a:lnTo>
                  <a:pt x="50850" y="25412"/>
                </a:lnTo>
                <a:lnTo>
                  <a:pt x="48851" y="15521"/>
                </a:lnTo>
                <a:lnTo>
                  <a:pt x="43399" y="7443"/>
                </a:lnTo>
                <a:lnTo>
                  <a:pt x="3531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36"/>
          <p:cNvSpPr/>
          <p:nvPr userDrawn="1"/>
        </p:nvSpPr>
        <p:spPr>
          <a:xfrm>
            <a:off x="11773870" y="6405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35" y="0"/>
                </a:moveTo>
                <a:lnTo>
                  <a:pt x="7950" y="0"/>
                </a:lnTo>
                <a:lnTo>
                  <a:pt x="0" y="7988"/>
                </a:lnTo>
                <a:lnTo>
                  <a:pt x="0" y="27635"/>
                </a:lnTo>
                <a:lnTo>
                  <a:pt x="7950" y="35610"/>
                </a:lnTo>
                <a:lnTo>
                  <a:pt x="27635" y="35610"/>
                </a:lnTo>
                <a:lnTo>
                  <a:pt x="35585" y="27635"/>
                </a:lnTo>
                <a:lnTo>
                  <a:pt x="35585" y="7988"/>
                </a:lnTo>
                <a:lnTo>
                  <a:pt x="27635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7"/>
          <p:cNvSpPr/>
          <p:nvPr userDrawn="1"/>
        </p:nvSpPr>
        <p:spPr>
          <a:xfrm>
            <a:off x="12415155" y="747849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316" y="0"/>
                </a:moveTo>
                <a:lnTo>
                  <a:pt x="5562" y="0"/>
                </a:lnTo>
                <a:lnTo>
                  <a:pt x="0" y="5562"/>
                </a:lnTo>
                <a:lnTo>
                  <a:pt x="0" y="19329"/>
                </a:lnTo>
                <a:lnTo>
                  <a:pt x="5562" y="24904"/>
                </a:lnTo>
                <a:lnTo>
                  <a:pt x="19316" y="24904"/>
                </a:lnTo>
                <a:lnTo>
                  <a:pt x="24904" y="19329"/>
                </a:lnTo>
                <a:lnTo>
                  <a:pt x="24904" y="5562"/>
                </a:lnTo>
                <a:lnTo>
                  <a:pt x="19316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38"/>
          <p:cNvSpPr/>
          <p:nvPr userDrawn="1"/>
        </p:nvSpPr>
        <p:spPr>
          <a:xfrm>
            <a:off x="12303864" y="7424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50" y="35585"/>
                </a:lnTo>
                <a:lnTo>
                  <a:pt x="27622" y="35585"/>
                </a:lnTo>
                <a:lnTo>
                  <a:pt x="35585" y="27635"/>
                </a:lnTo>
                <a:lnTo>
                  <a:pt x="35585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9"/>
          <p:cNvSpPr/>
          <p:nvPr userDrawn="1"/>
        </p:nvSpPr>
        <p:spPr>
          <a:xfrm>
            <a:off x="12190204" y="73486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18" y="48828"/>
                </a:lnTo>
                <a:lnTo>
                  <a:pt x="43403" y="43381"/>
                </a:lnTo>
                <a:lnTo>
                  <a:pt x="48853" y="35303"/>
                </a:lnTo>
                <a:lnTo>
                  <a:pt x="50850" y="25412"/>
                </a:lnTo>
                <a:lnTo>
                  <a:pt x="48853" y="15521"/>
                </a:lnTo>
                <a:lnTo>
                  <a:pt x="43403" y="7443"/>
                </a:lnTo>
                <a:lnTo>
                  <a:pt x="35318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40"/>
          <p:cNvSpPr/>
          <p:nvPr userDrawn="1"/>
        </p:nvSpPr>
        <p:spPr>
          <a:xfrm>
            <a:off x="12071488" y="722144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4">
                <a:moveTo>
                  <a:pt x="38138" y="0"/>
                </a:moveTo>
                <a:lnTo>
                  <a:pt x="23290" y="2999"/>
                </a:lnTo>
                <a:lnTo>
                  <a:pt x="11168" y="11177"/>
                </a:lnTo>
                <a:lnTo>
                  <a:pt x="2996" y="23301"/>
                </a:lnTo>
                <a:lnTo>
                  <a:pt x="0" y="38138"/>
                </a:lnTo>
                <a:lnTo>
                  <a:pt x="2996" y="52985"/>
                </a:lnTo>
                <a:lnTo>
                  <a:pt x="11168" y="65108"/>
                </a:lnTo>
                <a:lnTo>
                  <a:pt x="23290" y="73279"/>
                </a:lnTo>
                <a:lnTo>
                  <a:pt x="38138" y="76276"/>
                </a:lnTo>
                <a:lnTo>
                  <a:pt x="52991" y="73279"/>
                </a:lnTo>
                <a:lnTo>
                  <a:pt x="65112" y="65108"/>
                </a:lnTo>
                <a:lnTo>
                  <a:pt x="73281" y="52985"/>
                </a:lnTo>
                <a:lnTo>
                  <a:pt x="76276" y="38138"/>
                </a:lnTo>
                <a:lnTo>
                  <a:pt x="73281" y="23301"/>
                </a:lnTo>
                <a:lnTo>
                  <a:pt x="65112" y="11177"/>
                </a:lnTo>
                <a:lnTo>
                  <a:pt x="52991" y="2999"/>
                </a:lnTo>
                <a:lnTo>
                  <a:pt x="381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41"/>
          <p:cNvSpPr/>
          <p:nvPr userDrawn="1"/>
        </p:nvSpPr>
        <p:spPr>
          <a:xfrm>
            <a:off x="11978232" y="73486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3" y="48828"/>
                </a:lnTo>
                <a:lnTo>
                  <a:pt x="43381" y="43381"/>
                </a:lnTo>
                <a:lnTo>
                  <a:pt x="48828" y="35303"/>
                </a:lnTo>
                <a:lnTo>
                  <a:pt x="50825" y="25412"/>
                </a:lnTo>
                <a:lnTo>
                  <a:pt x="48828" y="15521"/>
                </a:lnTo>
                <a:lnTo>
                  <a:pt x="43381" y="7443"/>
                </a:lnTo>
                <a:lnTo>
                  <a:pt x="3530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42"/>
          <p:cNvSpPr/>
          <p:nvPr userDrawn="1"/>
        </p:nvSpPr>
        <p:spPr>
          <a:xfrm>
            <a:off x="11872219" y="73486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7" y="48828"/>
                </a:lnTo>
                <a:lnTo>
                  <a:pt x="43394" y="43381"/>
                </a:lnTo>
                <a:lnTo>
                  <a:pt x="48849" y="35303"/>
                </a:lnTo>
                <a:lnTo>
                  <a:pt x="50850" y="25412"/>
                </a:lnTo>
                <a:lnTo>
                  <a:pt x="48851" y="15521"/>
                </a:lnTo>
                <a:lnTo>
                  <a:pt x="43399" y="7443"/>
                </a:lnTo>
                <a:lnTo>
                  <a:pt x="3531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43"/>
          <p:cNvSpPr/>
          <p:nvPr userDrawn="1"/>
        </p:nvSpPr>
        <p:spPr>
          <a:xfrm>
            <a:off x="11773870" y="7424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35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50" y="35585"/>
                </a:lnTo>
                <a:lnTo>
                  <a:pt x="27635" y="35585"/>
                </a:lnTo>
                <a:lnTo>
                  <a:pt x="35585" y="27635"/>
                </a:lnTo>
                <a:lnTo>
                  <a:pt x="35585" y="7975"/>
                </a:lnTo>
                <a:lnTo>
                  <a:pt x="27635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44"/>
          <p:cNvSpPr/>
          <p:nvPr userDrawn="1"/>
        </p:nvSpPr>
        <p:spPr>
          <a:xfrm>
            <a:off x="11673189" y="747849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342" y="0"/>
                </a:moveTo>
                <a:lnTo>
                  <a:pt x="5588" y="0"/>
                </a:lnTo>
                <a:lnTo>
                  <a:pt x="0" y="5562"/>
                </a:lnTo>
                <a:lnTo>
                  <a:pt x="0" y="19329"/>
                </a:lnTo>
                <a:lnTo>
                  <a:pt x="5588" y="24904"/>
                </a:lnTo>
                <a:lnTo>
                  <a:pt x="19342" y="24904"/>
                </a:lnTo>
                <a:lnTo>
                  <a:pt x="24904" y="19329"/>
                </a:lnTo>
                <a:lnTo>
                  <a:pt x="24904" y="5562"/>
                </a:lnTo>
                <a:lnTo>
                  <a:pt x="1934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45"/>
          <p:cNvSpPr/>
          <p:nvPr userDrawn="1"/>
        </p:nvSpPr>
        <p:spPr>
          <a:xfrm>
            <a:off x="12409805" y="8443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75" y="35585"/>
                </a:lnTo>
                <a:lnTo>
                  <a:pt x="27622" y="35585"/>
                </a:lnTo>
                <a:lnTo>
                  <a:pt x="35610" y="27635"/>
                </a:lnTo>
                <a:lnTo>
                  <a:pt x="35610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46"/>
          <p:cNvSpPr/>
          <p:nvPr userDrawn="1"/>
        </p:nvSpPr>
        <p:spPr>
          <a:xfrm>
            <a:off x="12296191" y="83673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38" y="0"/>
                </a:moveTo>
                <a:lnTo>
                  <a:pt x="15532" y="1997"/>
                </a:lnTo>
                <a:lnTo>
                  <a:pt x="7446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6" y="43403"/>
                </a:lnTo>
                <a:lnTo>
                  <a:pt x="15532" y="48853"/>
                </a:lnTo>
                <a:lnTo>
                  <a:pt x="25438" y="50850"/>
                </a:lnTo>
                <a:lnTo>
                  <a:pt x="35329" y="48853"/>
                </a:lnTo>
                <a:lnTo>
                  <a:pt x="43407" y="43403"/>
                </a:lnTo>
                <a:lnTo>
                  <a:pt x="48853" y="35318"/>
                </a:lnTo>
                <a:lnTo>
                  <a:pt x="50850" y="25412"/>
                </a:lnTo>
                <a:lnTo>
                  <a:pt x="48853" y="15521"/>
                </a:lnTo>
                <a:lnTo>
                  <a:pt x="43407" y="7443"/>
                </a:lnTo>
                <a:lnTo>
                  <a:pt x="35329" y="1997"/>
                </a:lnTo>
                <a:lnTo>
                  <a:pt x="254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47"/>
          <p:cNvSpPr/>
          <p:nvPr userDrawn="1"/>
        </p:nvSpPr>
        <p:spPr>
          <a:xfrm>
            <a:off x="12190204" y="83673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3"/>
                </a:lnTo>
                <a:lnTo>
                  <a:pt x="15521" y="48853"/>
                </a:lnTo>
                <a:lnTo>
                  <a:pt x="25412" y="50850"/>
                </a:lnTo>
                <a:lnTo>
                  <a:pt x="35318" y="48853"/>
                </a:lnTo>
                <a:lnTo>
                  <a:pt x="43403" y="43403"/>
                </a:lnTo>
                <a:lnTo>
                  <a:pt x="48853" y="35318"/>
                </a:lnTo>
                <a:lnTo>
                  <a:pt x="50850" y="25412"/>
                </a:lnTo>
                <a:lnTo>
                  <a:pt x="48853" y="15521"/>
                </a:lnTo>
                <a:lnTo>
                  <a:pt x="43403" y="7443"/>
                </a:lnTo>
                <a:lnTo>
                  <a:pt x="35318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48"/>
          <p:cNvSpPr/>
          <p:nvPr userDrawn="1"/>
        </p:nvSpPr>
        <p:spPr>
          <a:xfrm>
            <a:off x="12084221" y="83673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3"/>
                </a:lnTo>
                <a:lnTo>
                  <a:pt x="15521" y="48853"/>
                </a:lnTo>
                <a:lnTo>
                  <a:pt x="25412" y="50850"/>
                </a:lnTo>
                <a:lnTo>
                  <a:pt x="35307" y="48853"/>
                </a:lnTo>
                <a:lnTo>
                  <a:pt x="43394" y="43403"/>
                </a:lnTo>
                <a:lnTo>
                  <a:pt x="48849" y="35318"/>
                </a:lnTo>
                <a:lnTo>
                  <a:pt x="50850" y="25412"/>
                </a:lnTo>
                <a:lnTo>
                  <a:pt x="48849" y="15521"/>
                </a:lnTo>
                <a:lnTo>
                  <a:pt x="43394" y="7443"/>
                </a:lnTo>
                <a:lnTo>
                  <a:pt x="35307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9"/>
          <p:cNvSpPr/>
          <p:nvPr userDrawn="1"/>
        </p:nvSpPr>
        <p:spPr>
          <a:xfrm>
            <a:off x="11985848" y="8443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09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50" y="35585"/>
                </a:lnTo>
                <a:lnTo>
                  <a:pt x="27609" y="35585"/>
                </a:lnTo>
                <a:lnTo>
                  <a:pt x="35585" y="27635"/>
                </a:lnTo>
                <a:lnTo>
                  <a:pt x="35585" y="7975"/>
                </a:lnTo>
                <a:lnTo>
                  <a:pt x="27609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50"/>
          <p:cNvSpPr/>
          <p:nvPr userDrawn="1"/>
        </p:nvSpPr>
        <p:spPr>
          <a:xfrm>
            <a:off x="12303840" y="94622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50" y="35610"/>
                </a:lnTo>
                <a:lnTo>
                  <a:pt x="27622" y="35610"/>
                </a:lnTo>
                <a:lnTo>
                  <a:pt x="35585" y="27635"/>
                </a:lnTo>
                <a:lnTo>
                  <a:pt x="35585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51"/>
          <p:cNvSpPr/>
          <p:nvPr userDrawn="1"/>
        </p:nvSpPr>
        <p:spPr>
          <a:xfrm>
            <a:off x="12190204" y="93860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3"/>
                </a:lnTo>
                <a:lnTo>
                  <a:pt x="15521" y="48853"/>
                </a:lnTo>
                <a:lnTo>
                  <a:pt x="25412" y="50850"/>
                </a:lnTo>
                <a:lnTo>
                  <a:pt x="35318" y="48853"/>
                </a:lnTo>
                <a:lnTo>
                  <a:pt x="43403" y="43403"/>
                </a:lnTo>
                <a:lnTo>
                  <a:pt x="48853" y="35318"/>
                </a:lnTo>
                <a:lnTo>
                  <a:pt x="50850" y="25412"/>
                </a:lnTo>
                <a:lnTo>
                  <a:pt x="48853" y="15521"/>
                </a:lnTo>
                <a:lnTo>
                  <a:pt x="43403" y="7443"/>
                </a:lnTo>
                <a:lnTo>
                  <a:pt x="35318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52"/>
          <p:cNvSpPr/>
          <p:nvPr userDrawn="1"/>
        </p:nvSpPr>
        <p:spPr>
          <a:xfrm>
            <a:off x="10629084" y="406681"/>
            <a:ext cx="678605" cy="326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1"/>
          <p:cNvSpPr/>
          <p:nvPr userDrawn="1"/>
        </p:nvSpPr>
        <p:spPr>
          <a:xfrm>
            <a:off x="8255000" y="1384299"/>
            <a:ext cx="4749800" cy="40200"/>
          </a:xfrm>
          <a:custGeom>
            <a:avLst/>
            <a:gdLst/>
            <a:ahLst/>
            <a:cxnLst/>
            <a:rect l="l" t="t" r="r" b="b"/>
            <a:pathLst>
              <a:path w="9766300" h="88900">
                <a:moveTo>
                  <a:pt x="0" y="88900"/>
                </a:moveTo>
                <a:lnTo>
                  <a:pt x="9766300" y="88900"/>
                </a:lnTo>
                <a:lnTo>
                  <a:pt x="9766300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CFDF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60"/>
          <p:cNvSpPr/>
          <p:nvPr userDrawn="1"/>
        </p:nvSpPr>
        <p:spPr>
          <a:xfrm>
            <a:off x="0" y="1295401"/>
            <a:ext cx="13004800" cy="52899"/>
          </a:xfrm>
          <a:custGeom>
            <a:avLst/>
            <a:gdLst/>
            <a:ahLst/>
            <a:cxnLst/>
            <a:rect l="l" t="t" r="r" b="b"/>
            <a:pathLst>
              <a:path w="13004800" h="88900">
                <a:moveTo>
                  <a:pt x="0" y="88887"/>
                </a:moveTo>
                <a:lnTo>
                  <a:pt x="13004800" y="88887"/>
                </a:lnTo>
                <a:lnTo>
                  <a:pt x="13004800" y="0"/>
                </a:lnTo>
                <a:lnTo>
                  <a:pt x="0" y="0"/>
                </a:lnTo>
                <a:lnTo>
                  <a:pt x="0" y="88887"/>
                </a:lnTo>
                <a:close/>
              </a:path>
            </a:pathLst>
          </a:custGeom>
          <a:solidFill>
            <a:srgbClr val="0096D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081401" y="1874982"/>
            <a:ext cx="10841997" cy="677108"/>
          </a:xfrm>
        </p:spPr>
        <p:txBody>
          <a:bodyPr lIns="0" tIns="0" rIns="0" bIns="0"/>
          <a:lstStyle>
            <a:lvl1pPr>
              <a:defRPr sz="4400" b="0" i="0">
                <a:solidFill>
                  <a:srgbClr val="0F96D4"/>
                </a:solidFill>
                <a:latin typeface="+mj-lt"/>
                <a:cs typeface="DINPro"/>
              </a:defRPr>
            </a:lvl1pPr>
          </a:lstStyle>
          <a:p>
            <a:r>
              <a:rPr lang="de-DE" sz="4400" dirty="0" smtClean="0">
                <a:solidFill>
                  <a:srgbClr val="0F96D4"/>
                </a:solidFill>
              </a:rPr>
              <a:t>Folientitel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40001" y="3048000"/>
            <a:ext cx="8265599" cy="369332"/>
          </a:xfrm>
        </p:spPr>
        <p:txBody>
          <a:bodyPr lIns="0" tIns="0" rIns="0" bIns="0"/>
          <a:lstStyle>
            <a:lvl1pPr>
              <a:spcAft>
                <a:spcPts val="600"/>
              </a:spcAft>
              <a:buClr>
                <a:srgbClr val="0F96D4"/>
              </a:buClr>
              <a:buSzPct val="104000"/>
              <a:buFont typeface="Wingdings" charset="2"/>
              <a:buChar char="§"/>
              <a:defRPr sz="2400" b="0" i="0" baseline="0">
                <a:solidFill>
                  <a:srgbClr val="595959"/>
                </a:solidFill>
                <a:latin typeface="+mj-lt"/>
                <a:cs typeface=""/>
              </a:defRPr>
            </a:lvl1pPr>
          </a:lstStyle>
          <a:p>
            <a:endParaRPr lang="de-DE" dirty="0" smtClean="0"/>
          </a:p>
        </p:txBody>
      </p:sp>
      <p:sp>
        <p:nvSpPr>
          <p:cNvPr id="7" name="object 2"/>
          <p:cNvSpPr/>
          <p:nvPr userDrawn="1"/>
        </p:nvSpPr>
        <p:spPr>
          <a:xfrm>
            <a:off x="0" y="9067800"/>
            <a:ext cx="13004800" cy="685800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2463800" y="9248648"/>
            <a:ext cx="8610600" cy="27635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500">
                <a:solidFill>
                  <a:srgbClr val="0F96D4"/>
                </a:solidFill>
              </a:defRPr>
            </a:lvl1pPr>
          </a:lstStyle>
          <a:p>
            <a:r>
              <a:rPr lang="de-DE" smtClean="0"/>
              <a:t>Model for future science</a:t>
            </a:r>
            <a:endParaRPr lang="de-DE" dirty="0"/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310896" y="9245600"/>
            <a:ext cx="1467104" cy="279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9BCCD-2D50-8049-8724-B17110F33B8E}" type="datetime1">
              <a:rPr lang="de-DE" smtClean="0"/>
              <a:pPr/>
              <a:t>24.04.2018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11836400" y="9281468"/>
            <a:ext cx="857504" cy="2435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object 48"/>
          <p:cNvSpPr/>
          <p:nvPr userDrawn="1"/>
        </p:nvSpPr>
        <p:spPr>
          <a:xfrm>
            <a:off x="854947" y="860064"/>
            <a:ext cx="15875" cy="28575"/>
          </a:xfrm>
          <a:custGeom>
            <a:avLst/>
            <a:gdLst/>
            <a:ahLst/>
            <a:cxnLst/>
            <a:rect l="l" t="t" r="r" b="b"/>
            <a:pathLst>
              <a:path w="15875" h="28575">
                <a:moveTo>
                  <a:pt x="14123" y="3594"/>
                </a:moveTo>
                <a:lnTo>
                  <a:pt x="10858" y="3594"/>
                </a:lnTo>
                <a:lnTo>
                  <a:pt x="2641" y="23723"/>
                </a:lnTo>
                <a:lnTo>
                  <a:pt x="0" y="26517"/>
                </a:lnTo>
                <a:lnTo>
                  <a:pt x="5041" y="28524"/>
                </a:lnTo>
                <a:lnTo>
                  <a:pt x="5079" y="26162"/>
                </a:lnTo>
                <a:lnTo>
                  <a:pt x="5245" y="25069"/>
                </a:lnTo>
                <a:lnTo>
                  <a:pt x="14123" y="3594"/>
                </a:lnTo>
                <a:close/>
              </a:path>
              <a:path w="15875" h="28575">
                <a:moveTo>
                  <a:pt x="15608" y="0"/>
                </a:moveTo>
                <a:lnTo>
                  <a:pt x="14312" y="304"/>
                </a:lnTo>
                <a:lnTo>
                  <a:pt x="4902" y="3975"/>
                </a:lnTo>
                <a:lnTo>
                  <a:pt x="3809" y="4356"/>
                </a:lnTo>
                <a:lnTo>
                  <a:pt x="4851" y="5524"/>
                </a:lnTo>
                <a:lnTo>
                  <a:pt x="10858" y="3594"/>
                </a:lnTo>
                <a:lnTo>
                  <a:pt x="14123" y="3594"/>
                </a:lnTo>
                <a:lnTo>
                  <a:pt x="156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9"/>
          <p:cNvSpPr/>
          <p:nvPr userDrawn="1"/>
        </p:nvSpPr>
        <p:spPr>
          <a:xfrm>
            <a:off x="987348" y="869062"/>
            <a:ext cx="20320" cy="31750"/>
          </a:xfrm>
          <a:custGeom>
            <a:avLst/>
            <a:gdLst/>
            <a:ahLst/>
            <a:cxnLst/>
            <a:rect l="l" t="t" r="r" b="b"/>
            <a:pathLst>
              <a:path w="20319" h="31750">
                <a:moveTo>
                  <a:pt x="3911" y="25323"/>
                </a:moveTo>
                <a:lnTo>
                  <a:pt x="1803" y="30606"/>
                </a:lnTo>
                <a:lnTo>
                  <a:pt x="3098" y="31089"/>
                </a:lnTo>
                <a:lnTo>
                  <a:pt x="5016" y="31762"/>
                </a:lnTo>
                <a:lnTo>
                  <a:pt x="18516" y="30530"/>
                </a:lnTo>
                <a:lnTo>
                  <a:pt x="18718" y="29413"/>
                </a:lnTo>
                <a:lnTo>
                  <a:pt x="5651" y="29413"/>
                </a:lnTo>
                <a:lnTo>
                  <a:pt x="4419" y="26581"/>
                </a:lnTo>
                <a:lnTo>
                  <a:pt x="3911" y="25323"/>
                </a:lnTo>
                <a:close/>
              </a:path>
              <a:path w="20319" h="31750">
                <a:moveTo>
                  <a:pt x="19101" y="16624"/>
                </a:moveTo>
                <a:lnTo>
                  <a:pt x="10629" y="16624"/>
                </a:lnTo>
                <a:lnTo>
                  <a:pt x="14376" y="17894"/>
                </a:lnTo>
                <a:lnTo>
                  <a:pt x="15900" y="19532"/>
                </a:lnTo>
                <a:lnTo>
                  <a:pt x="16395" y="24841"/>
                </a:lnTo>
                <a:lnTo>
                  <a:pt x="14236" y="28625"/>
                </a:lnTo>
                <a:lnTo>
                  <a:pt x="5651" y="29413"/>
                </a:lnTo>
                <a:lnTo>
                  <a:pt x="18718" y="29413"/>
                </a:lnTo>
                <a:lnTo>
                  <a:pt x="19748" y="23723"/>
                </a:lnTo>
                <a:lnTo>
                  <a:pt x="19101" y="16624"/>
                </a:lnTo>
                <a:close/>
              </a:path>
              <a:path w="20319" h="31750">
                <a:moveTo>
                  <a:pt x="16126" y="3174"/>
                </a:moveTo>
                <a:lnTo>
                  <a:pt x="13119" y="3174"/>
                </a:lnTo>
                <a:lnTo>
                  <a:pt x="6692" y="17068"/>
                </a:lnTo>
                <a:lnTo>
                  <a:pt x="10629" y="16624"/>
                </a:lnTo>
                <a:lnTo>
                  <a:pt x="19101" y="16624"/>
                </a:lnTo>
                <a:lnTo>
                  <a:pt x="18935" y="14808"/>
                </a:lnTo>
                <a:lnTo>
                  <a:pt x="11417" y="14058"/>
                </a:lnTo>
                <a:lnTo>
                  <a:pt x="16126" y="3174"/>
                </a:lnTo>
                <a:close/>
              </a:path>
              <a:path w="20319" h="31750">
                <a:moveTo>
                  <a:pt x="17500" y="0"/>
                </a:moveTo>
                <a:lnTo>
                  <a:pt x="88" y="1587"/>
                </a:lnTo>
                <a:lnTo>
                  <a:pt x="126" y="4076"/>
                </a:lnTo>
                <a:lnTo>
                  <a:pt x="0" y="6438"/>
                </a:lnTo>
                <a:lnTo>
                  <a:pt x="1574" y="5206"/>
                </a:lnTo>
                <a:lnTo>
                  <a:pt x="3251" y="4076"/>
                </a:lnTo>
                <a:lnTo>
                  <a:pt x="13119" y="3174"/>
                </a:lnTo>
                <a:lnTo>
                  <a:pt x="16126" y="3174"/>
                </a:lnTo>
                <a:lnTo>
                  <a:pt x="17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0"/>
          <p:cNvSpPr/>
          <p:nvPr userDrawn="1"/>
        </p:nvSpPr>
        <p:spPr>
          <a:xfrm>
            <a:off x="918818" y="868001"/>
            <a:ext cx="20320" cy="31115"/>
          </a:xfrm>
          <a:custGeom>
            <a:avLst/>
            <a:gdLst/>
            <a:ahLst/>
            <a:cxnLst/>
            <a:rect l="l" t="t" r="r" b="b"/>
            <a:pathLst>
              <a:path w="20319" h="31115">
                <a:moveTo>
                  <a:pt x="2184" y="14820"/>
                </a:moveTo>
                <a:lnTo>
                  <a:pt x="1993" y="15671"/>
                </a:lnTo>
                <a:lnTo>
                  <a:pt x="1879" y="16738"/>
                </a:lnTo>
                <a:lnTo>
                  <a:pt x="8267" y="17373"/>
                </a:lnTo>
                <a:lnTo>
                  <a:pt x="3771" y="25730"/>
                </a:lnTo>
                <a:lnTo>
                  <a:pt x="2044" y="28422"/>
                </a:lnTo>
                <a:lnTo>
                  <a:pt x="0" y="30276"/>
                </a:lnTo>
                <a:lnTo>
                  <a:pt x="6273" y="30899"/>
                </a:lnTo>
                <a:lnTo>
                  <a:pt x="11468" y="17703"/>
                </a:lnTo>
                <a:lnTo>
                  <a:pt x="16755" y="17703"/>
                </a:lnTo>
                <a:lnTo>
                  <a:pt x="17030" y="16446"/>
                </a:lnTo>
                <a:lnTo>
                  <a:pt x="12407" y="15989"/>
                </a:lnTo>
                <a:lnTo>
                  <a:pt x="12581" y="15671"/>
                </a:lnTo>
                <a:lnTo>
                  <a:pt x="9182" y="15671"/>
                </a:lnTo>
                <a:lnTo>
                  <a:pt x="4648" y="15201"/>
                </a:lnTo>
                <a:lnTo>
                  <a:pt x="3035" y="15011"/>
                </a:lnTo>
                <a:lnTo>
                  <a:pt x="2184" y="14820"/>
                </a:lnTo>
                <a:close/>
              </a:path>
              <a:path w="20319" h="31115">
                <a:moveTo>
                  <a:pt x="16755" y="17703"/>
                </a:moveTo>
                <a:lnTo>
                  <a:pt x="11468" y="17703"/>
                </a:lnTo>
                <a:lnTo>
                  <a:pt x="15405" y="18097"/>
                </a:lnTo>
                <a:lnTo>
                  <a:pt x="16611" y="18351"/>
                </a:lnTo>
                <a:lnTo>
                  <a:pt x="16755" y="17703"/>
                </a:lnTo>
                <a:close/>
              </a:path>
              <a:path w="20319" h="31115">
                <a:moveTo>
                  <a:pt x="17030" y="16421"/>
                </a:moveTo>
                <a:lnTo>
                  <a:pt x="16903" y="16446"/>
                </a:lnTo>
                <a:lnTo>
                  <a:pt x="17030" y="16446"/>
                </a:lnTo>
                <a:close/>
              </a:path>
              <a:path w="20319" h="31115">
                <a:moveTo>
                  <a:pt x="19458" y="3086"/>
                </a:moveTo>
                <a:lnTo>
                  <a:pt x="3517" y="3086"/>
                </a:lnTo>
                <a:lnTo>
                  <a:pt x="15328" y="4267"/>
                </a:lnTo>
                <a:lnTo>
                  <a:pt x="9182" y="15671"/>
                </a:lnTo>
                <a:lnTo>
                  <a:pt x="12581" y="15671"/>
                </a:lnTo>
                <a:lnTo>
                  <a:pt x="19458" y="3086"/>
                </a:lnTo>
                <a:close/>
              </a:path>
              <a:path w="20319" h="31115">
                <a:moveTo>
                  <a:pt x="1320" y="0"/>
                </a:moveTo>
                <a:lnTo>
                  <a:pt x="520" y="5092"/>
                </a:lnTo>
                <a:lnTo>
                  <a:pt x="3517" y="3086"/>
                </a:lnTo>
                <a:lnTo>
                  <a:pt x="19458" y="3086"/>
                </a:lnTo>
                <a:lnTo>
                  <a:pt x="20027" y="2044"/>
                </a:lnTo>
                <a:lnTo>
                  <a:pt x="2819" y="304"/>
                </a:lnTo>
                <a:lnTo>
                  <a:pt x="1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1"/>
          <p:cNvSpPr/>
          <p:nvPr userDrawn="1"/>
        </p:nvSpPr>
        <p:spPr>
          <a:xfrm>
            <a:off x="1050364" y="860856"/>
            <a:ext cx="20320" cy="33020"/>
          </a:xfrm>
          <a:custGeom>
            <a:avLst/>
            <a:gdLst/>
            <a:ahLst/>
            <a:cxnLst/>
            <a:rect l="l" t="t" r="r" b="b"/>
            <a:pathLst>
              <a:path w="20319" h="33020">
                <a:moveTo>
                  <a:pt x="14959" y="18211"/>
                </a:moveTo>
                <a:lnTo>
                  <a:pt x="11938" y="18211"/>
                </a:lnTo>
                <a:lnTo>
                  <a:pt x="10223" y="27546"/>
                </a:lnTo>
                <a:lnTo>
                  <a:pt x="9388" y="30657"/>
                </a:lnTo>
                <a:lnTo>
                  <a:pt x="8039" y="33007"/>
                </a:lnTo>
                <a:lnTo>
                  <a:pt x="14198" y="31699"/>
                </a:lnTo>
                <a:lnTo>
                  <a:pt x="13834" y="30619"/>
                </a:lnTo>
                <a:lnTo>
                  <a:pt x="13347" y="28346"/>
                </a:lnTo>
                <a:lnTo>
                  <a:pt x="13474" y="26022"/>
                </a:lnTo>
                <a:lnTo>
                  <a:pt x="14959" y="18211"/>
                </a:lnTo>
                <a:close/>
              </a:path>
              <a:path w="20319" h="33020">
                <a:moveTo>
                  <a:pt x="17758" y="3568"/>
                </a:moveTo>
                <a:lnTo>
                  <a:pt x="14643" y="3568"/>
                </a:lnTo>
                <a:lnTo>
                  <a:pt x="12293" y="16294"/>
                </a:lnTo>
                <a:lnTo>
                  <a:pt x="7112" y="17399"/>
                </a:lnTo>
                <a:lnTo>
                  <a:pt x="6324" y="17538"/>
                </a:lnTo>
                <a:lnTo>
                  <a:pt x="5448" y="17614"/>
                </a:lnTo>
                <a:lnTo>
                  <a:pt x="5638" y="19519"/>
                </a:lnTo>
                <a:lnTo>
                  <a:pt x="5765" y="19532"/>
                </a:lnTo>
                <a:lnTo>
                  <a:pt x="11938" y="18211"/>
                </a:lnTo>
                <a:lnTo>
                  <a:pt x="14959" y="18211"/>
                </a:lnTo>
                <a:lnTo>
                  <a:pt x="15087" y="17538"/>
                </a:lnTo>
                <a:lnTo>
                  <a:pt x="18618" y="16776"/>
                </a:lnTo>
                <a:lnTo>
                  <a:pt x="19405" y="16624"/>
                </a:lnTo>
                <a:lnTo>
                  <a:pt x="20281" y="16548"/>
                </a:lnTo>
                <a:lnTo>
                  <a:pt x="20186" y="15621"/>
                </a:lnTo>
                <a:lnTo>
                  <a:pt x="15455" y="15621"/>
                </a:lnTo>
                <a:lnTo>
                  <a:pt x="17758" y="3568"/>
                </a:lnTo>
                <a:close/>
              </a:path>
              <a:path w="20319" h="33020">
                <a:moveTo>
                  <a:pt x="20078" y="14579"/>
                </a:moveTo>
                <a:lnTo>
                  <a:pt x="15455" y="15621"/>
                </a:lnTo>
                <a:lnTo>
                  <a:pt x="20186" y="15621"/>
                </a:lnTo>
                <a:lnTo>
                  <a:pt x="20078" y="14579"/>
                </a:lnTo>
                <a:close/>
              </a:path>
              <a:path w="20319" h="33020">
                <a:moveTo>
                  <a:pt x="18440" y="0"/>
                </a:moveTo>
                <a:lnTo>
                  <a:pt x="2070" y="3517"/>
                </a:lnTo>
                <a:lnTo>
                  <a:pt x="1092" y="3695"/>
                </a:lnTo>
                <a:lnTo>
                  <a:pt x="0" y="3810"/>
                </a:lnTo>
                <a:lnTo>
                  <a:pt x="800" y="8877"/>
                </a:lnTo>
                <a:lnTo>
                  <a:pt x="3035" y="6057"/>
                </a:lnTo>
                <a:lnTo>
                  <a:pt x="14643" y="3568"/>
                </a:lnTo>
                <a:lnTo>
                  <a:pt x="17758" y="3568"/>
                </a:lnTo>
                <a:lnTo>
                  <a:pt x="18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2"/>
          <p:cNvSpPr/>
          <p:nvPr userDrawn="1"/>
        </p:nvSpPr>
        <p:spPr>
          <a:xfrm>
            <a:off x="786843" y="613393"/>
            <a:ext cx="128270" cy="142240"/>
          </a:xfrm>
          <a:custGeom>
            <a:avLst/>
            <a:gdLst/>
            <a:ahLst/>
            <a:cxnLst/>
            <a:rect l="l" t="t" r="r" b="b"/>
            <a:pathLst>
              <a:path w="128269" h="142240">
                <a:moveTo>
                  <a:pt x="33337" y="0"/>
                </a:moveTo>
                <a:lnTo>
                  <a:pt x="0" y="0"/>
                </a:lnTo>
                <a:lnTo>
                  <a:pt x="6869" y="42966"/>
                </a:lnTo>
                <a:lnTo>
                  <a:pt x="27820" y="83450"/>
                </a:lnTo>
                <a:lnTo>
                  <a:pt x="63366" y="117702"/>
                </a:lnTo>
                <a:lnTo>
                  <a:pt x="114020" y="141973"/>
                </a:lnTo>
                <a:lnTo>
                  <a:pt x="117511" y="134747"/>
                </a:lnTo>
                <a:lnTo>
                  <a:pt x="121013" y="127276"/>
                </a:lnTo>
                <a:lnTo>
                  <a:pt x="124527" y="119552"/>
                </a:lnTo>
                <a:lnTo>
                  <a:pt x="128054" y="111569"/>
                </a:lnTo>
                <a:lnTo>
                  <a:pt x="82372" y="90600"/>
                </a:lnTo>
                <a:lnTo>
                  <a:pt x="53244" y="61566"/>
                </a:lnTo>
                <a:lnTo>
                  <a:pt x="37842" y="29641"/>
                </a:lnTo>
                <a:lnTo>
                  <a:pt x="33337" y="0"/>
                </a:lnTo>
                <a:close/>
              </a:path>
            </a:pathLst>
          </a:custGeom>
          <a:solidFill>
            <a:srgbClr val="C4C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3"/>
          <p:cNvSpPr/>
          <p:nvPr userDrawn="1"/>
        </p:nvSpPr>
        <p:spPr>
          <a:xfrm>
            <a:off x="917961" y="728733"/>
            <a:ext cx="89535" cy="37465"/>
          </a:xfrm>
          <a:custGeom>
            <a:avLst/>
            <a:gdLst/>
            <a:ahLst/>
            <a:cxnLst/>
            <a:rect l="l" t="t" r="r" b="b"/>
            <a:pathLst>
              <a:path w="89534" h="37465">
                <a:moveTo>
                  <a:pt x="13462" y="0"/>
                </a:moveTo>
                <a:lnTo>
                  <a:pt x="9526" y="9414"/>
                </a:lnTo>
                <a:lnTo>
                  <a:pt x="5930" y="17876"/>
                </a:lnTo>
                <a:lnTo>
                  <a:pt x="2735" y="25179"/>
                </a:lnTo>
                <a:lnTo>
                  <a:pt x="0" y="31115"/>
                </a:lnTo>
                <a:lnTo>
                  <a:pt x="13763" y="33767"/>
                </a:lnTo>
                <a:lnTo>
                  <a:pt x="28240" y="35715"/>
                </a:lnTo>
                <a:lnTo>
                  <a:pt x="43442" y="36915"/>
                </a:lnTo>
                <a:lnTo>
                  <a:pt x="59385" y="37325"/>
                </a:lnTo>
                <a:lnTo>
                  <a:pt x="67042" y="37146"/>
                </a:lnTo>
                <a:lnTo>
                  <a:pt x="74571" y="36625"/>
                </a:lnTo>
                <a:lnTo>
                  <a:pt x="81980" y="35787"/>
                </a:lnTo>
                <a:lnTo>
                  <a:pt x="89281" y="34658"/>
                </a:lnTo>
                <a:lnTo>
                  <a:pt x="85462" y="26875"/>
                </a:lnTo>
                <a:lnTo>
                  <a:pt x="81861" y="18999"/>
                </a:lnTo>
                <a:lnTo>
                  <a:pt x="78483" y="11037"/>
                </a:lnTo>
                <a:lnTo>
                  <a:pt x="75724" y="3987"/>
                </a:lnTo>
                <a:lnTo>
                  <a:pt x="59385" y="3987"/>
                </a:lnTo>
                <a:lnTo>
                  <a:pt x="46975" y="3721"/>
                </a:lnTo>
                <a:lnTo>
                  <a:pt x="35199" y="2946"/>
                </a:lnTo>
                <a:lnTo>
                  <a:pt x="24036" y="1694"/>
                </a:lnTo>
                <a:lnTo>
                  <a:pt x="13462" y="0"/>
                </a:lnTo>
                <a:close/>
              </a:path>
              <a:path w="89534" h="37465">
                <a:moveTo>
                  <a:pt x="75336" y="2997"/>
                </a:moveTo>
                <a:lnTo>
                  <a:pt x="70104" y="3581"/>
                </a:lnTo>
                <a:lnTo>
                  <a:pt x="64808" y="3987"/>
                </a:lnTo>
                <a:lnTo>
                  <a:pt x="75724" y="3987"/>
                </a:lnTo>
                <a:lnTo>
                  <a:pt x="75336" y="2997"/>
                </a:lnTo>
                <a:close/>
              </a:path>
            </a:pathLst>
          </a:custGeom>
          <a:solidFill>
            <a:srgbClr val="C4C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4"/>
          <p:cNvSpPr/>
          <p:nvPr userDrawn="1"/>
        </p:nvSpPr>
        <p:spPr>
          <a:xfrm>
            <a:off x="888711" y="779147"/>
            <a:ext cx="151765" cy="45085"/>
          </a:xfrm>
          <a:custGeom>
            <a:avLst/>
            <a:gdLst/>
            <a:ahLst/>
            <a:cxnLst/>
            <a:rect l="l" t="t" r="r" b="b"/>
            <a:pathLst>
              <a:path w="151765" h="45084">
                <a:moveTo>
                  <a:pt x="19303" y="0"/>
                </a:moveTo>
                <a:lnTo>
                  <a:pt x="14496" y="8694"/>
                </a:lnTo>
                <a:lnTo>
                  <a:pt x="9675" y="16994"/>
                </a:lnTo>
                <a:lnTo>
                  <a:pt x="4843" y="24915"/>
                </a:lnTo>
                <a:lnTo>
                  <a:pt x="0" y="32473"/>
                </a:lnTo>
                <a:lnTo>
                  <a:pt x="22397" y="38039"/>
                </a:lnTo>
                <a:lnTo>
                  <a:pt x="45327" y="41994"/>
                </a:lnTo>
                <a:lnTo>
                  <a:pt x="68603" y="44255"/>
                </a:lnTo>
                <a:lnTo>
                  <a:pt x="92036" y="44742"/>
                </a:lnTo>
                <a:lnTo>
                  <a:pt x="107498" y="43953"/>
                </a:lnTo>
                <a:lnTo>
                  <a:pt x="122597" y="42198"/>
                </a:lnTo>
                <a:lnTo>
                  <a:pt x="137322" y="39534"/>
                </a:lnTo>
                <a:lnTo>
                  <a:pt x="151663" y="36017"/>
                </a:lnTo>
                <a:lnTo>
                  <a:pt x="149440" y="33159"/>
                </a:lnTo>
                <a:lnTo>
                  <a:pt x="147192" y="30213"/>
                </a:lnTo>
                <a:lnTo>
                  <a:pt x="132099" y="8242"/>
                </a:lnTo>
                <a:lnTo>
                  <a:pt x="91363" y="8242"/>
                </a:lnTo>
                <a:lnTo>
                  <a:pt x="73051" y="7952"/>
                </a:lnTo>
                <a:lnTo>
                  <a:pt x="54862" y="6450"/>
                </a:lnTo>
                <a:lnTo>
                  <a:pt x="36908" y="3782"/>
                </a:lnTo>
                <a:lnTo>
                  <a:pt x="19303" y="0"/>
                </a:lnTo>
                <a:close/>
              </a:path>
              <a:path w="151765" h="45084">
                <a:moveTo>
                  <a:pt x="129362" y="3784"/>
                </a:moveTo>
                <a:lnTo>
                  <a:pt x="120104" y="5561"/>
                </a:lnTo>
                <a:lnTo>
                  <a:pt x="110682" y="6913"/>
                </a:lnTo>
                <a:lnTo>
                  <a:pt x="101099" y="7815"/>
                </a:lnTo>
                <a:lnTo>
                  <a:pt x="91363" y="8242"/>
                </a:lnTo>
                <a:lnTo>
                  <a:pt x="132099" y="8242"/>
                </a:lnTo>
                <a:lnTo>
                  <a:pt x="129362" y="3784"/>
                </a:lnTo>
                <a:close/>
              </a:path>
            </a:pathLst>
          </a:custGeom>
          <a:solidFill>
            <a:srgbClr val="004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5"/>
          <p:cNvSpPr/>
          <p:nvPr userDrawn="1"/>
        </p:nvSpPr>
        <p:spPr>
          <a:xfrm>
            <a:off x="723896" y="408005"/>
            <a:ext cx="449580" cy="398780"/>
          </a:xfrm>
          <a:custGeom>
            <a:avLst/>
            <a:gdLst/>
            <a:ahLst/>
            <a:cxnLst/>
            <a:rect l="l" t="t" r="r" b="b"/>
            <a:pathLst>
              <a:path w="449580" h="398779">
                <a:moveTo>
                  <a:pt x="245097" y="0"/>
                </a:moveTo>
                <a:lnTo>
                  <a:pt x="199684" y="4098"/>
                </a:lnTo>
                <a:lnTo>
                  <a:pt x="155458" y="15331"/>
                </a:lnTo>
                <a:lnTo>
                  <a:pt x="113937" y="33382"/>
                </a:lnTo>
                <a:lnTo>
                  <a:pt x="76638" y="57932"/>
                </a:lnTo>
                <a:lnTo>
                  <a:pt x="45077" y="88662"/>
                </a:lnTo>
                <a:lnTo>
                  <a:pt x="20772" y="125253"/>
                </a:lnTo>
                <a:lnTo>
                  <a:pt x="5241" y="167386"/>
                </a:lnTo>
                <a:lnTo>
                  <a:pt x="0" y="214744"/>
                </a:lnTo>
                <a:lnTo>
                  <a:pt x="3773" y="250571"/>
                </a:lnTo>
                <a:lnTo>
                  <a:pt x="31550" y="315072"/>
                </a:lnTo>
                <a:lnTo>
                  <a:pt x="74942" y="359793"/>
                </a:lnTo>
                <a:lnTo>
                  <a:pt x="121734" y="387635"/>
                </a:lnTo>
                <a:lnTo>
                  <a:pt x="147980" y="398272"/>
                </a:lnTo>
                <a:lnTo>
                  <a:pt x="152766" y="390989"/>
                </a:lnTo>
                <a:lnTo>
                  <a:pt x="157562" y="383238"/>
                </a:lnTo>
                <a:lnTo>
                  <a:pt x="162367" y="375015"/>
                </a:lnTo>
                <a:lnTo>
                  <a:pt x="167182" y="366318"/>
                </a:lnTo>
                <a:lnTo>
                  <a:pt x="142538" y="357083"/>
                </a:lnTo>
                <a:lnTo>
                  <a:pt x="119627" y="345641"/>
                </a:lnTo>
                <a:lnTo>
                  <a:pt x="80645" y="316687"/>
                </a:lnTo>
                <a:lnTo>
                  <a:pt x="47844" y="269859"/>
                </a:lnTo>
                <a:lnTo>
                  <a:pt x="36512" y="214439"/>
                </a:lnTo>
                <a:lnTo>
                  <a:pt x="42374" y="169952"/>
                </a:lnTo>
                <a:lnTo>
                  <a:pt x="59447" y="131164"/>
                </a:lnTo>
                <a:lnTo>
                  <a:pt x="85802" y="98471"/>
                </a:lnTo>
                <a:lnTo>
                  <a:pt x="119508" y="72265"/>
                </a:lnTo>
                <a:lnTo>
                  <a:pt x="158636" y="52941"/>
                </a:lnTo>
                <a:lnTo>
                  <a:pt x="201257" y="40892"/>
                </a:lnTo>
                <a:lnTo>
                  <a:pt x="245440" y="36512"/>
                </a:lnTo>
                <a:lnTo>
                  <a:pt x="398693" y="36512"/>
                </a:lnTo>
                <a:lnTo>
                  <a:pt x="375553" y="25701"/>
                </a:lnTo>
                <a:lnTo>
                  <a:pt x="315303" y="7371"/>
                </a:lnTo>
                <a:lnTo>
                  <a:pt x="245097" y="0"/>
                </a:lnTo>
                <a:close/>
              </a:path>
              <a:path w="449580" h="398779">
                <a:moveTo>
                  <a:pt x="398693" y="36512"/>
                </a:moveTo>
                <a:lnTo>
                  <a:pt x="245440" y="36512"/>
                </a:lnTo>
                <a:lnTo>
                  <a:pt x="317174" y="45970"/>
                </a:lnTo>
                <a:lnTo>
                  <a:pt x="376153" y="67743"/>
                </a:lnTo>
                <a:lnTo>
                  <a:pt x="416270" y="89813"/>
                </a:lnTo>
                <a:lnTo>
                  <a:pt x="431419" y="100164"/>
                </a:lnTo>
                <a:lnTo>
                  <a:pt x="440702" y="108038"/>
                </a:lnTo>
                <a:lnTo>
                  <a:pt x="449554" y="64300"/>
                </a:lnTo>
                <a:lnTo>
                  <a:pt x="421689" y="47255"/>
                </a:lnTo>
                <a:lnTo>
                  <a:pt x="398693" y="36512"/>
                </a:lnTo>
                <a:close/>
              </a:path>
            </a:pathLst>
          </a:custGeom>
          <a:solidFill>
            <a:srgbClr val="004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6"/>
          <p:cNvSpPr/>
          <p:nvPr userDrawn="1"/>
        </p:nvSpPr>
        <p:spPr>
          <a:xfrm>
            <a:off x="1028472" y="615590"/>
            <a:ext cx="197485" cy="193675"/>
          </a:xfrm>
          <a:custGeom>
            <a:avLst/>
            <a:gdLst/>
            <a:ahLst/>
            <a:cxnLst/>
            <a:rect l="l" t="t" r="r" b="b"/>
            <a:pathLst>
              <a:path w="197484" h="193675">
                <a:moveTo>
                  <a:pt x="197180" y="0"/>
                </a:moveTo>
                <a:lnTo>
                  <a:pt x="0" y="0"/>
                </a:lnTo>
                <a:lnTo>
                  <a:pt x="0" y="36512"/>
                </a:lnTo>
                <a:lnTo>
                  <a:pt x="146557" y="36512"/>
                </a:lnTo>
                <a:lnTo>
                  <a:pt x="124289" y="75568"/>
                </a:lnTo>
                <a:lnTo>
                  <a:pt x="93291" y="111337"/>
                </a:lnTo>
                <a:lnTo>
                  <a:pt x="54610" y="141082"/>
                </a:lnTo>
                <a:lnTo>
                  <a:pt x="9296" y="162064"/>
                </a:lnTo>
                <a:lnTo>
                  <a:pt x="14070" y="169924"/>
                </a:lnTo>
                <a:lnTo>
                  <a:pt x="19269" y="177799"/>
                </a:lnTo>
                <a:lnTo>
                  <a:pt x="24862" y="185656"/>
                </a:lnTo>
                <a:lnTo>
                  <a:pt x="30822" y="193459"/>
                </a:lnTo>
                <a:lnTo>
                  <a:pt x="76580" y="170935"/>
                </a:lnTo>
                <a:lnTo>
                  <a:pt x="116127" y="140647"/>
                </a:lnTo>
                <a:lnTo>
                  <a:pt x="148747" y="104612"/>
                </a:lnTo>
                <a:lnTo>
                  <a:pt x="173722" y="64850"/>
                </a:lnTo>
                <a:lnTo>
                  <a:pt x="190334" y="23380"/>
                </a:lnTo>
                <a:lnTo>
                  <a:pt x="197180" y="0"/>
                </a:lnTo>
                <a:close/>
              </a:path>
            </a:pathLst>
          </a:custGeom>
          <a:solidFill>
            <a:srgbClr val="004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7"/>
          <p:cNvSpPr/>
          <p:nvPr userDrawn="1"/>
        </p:nvSpPr>
        <p:spPr>
          <a:xfrm>
            <a:off x="1012626" y="475038"/>
            <a:ext cx="237490" cy="283845"/>
          </a:xfrm>
          <a:custGeom>
            <a:avLst/>
            <a:gdLst/>
            <a:ahLst/>
            <a:cxnLst/>
            <a:rect l="l" t="t" r="r" b="b"/>
            <a:pathLst>
              <a:path w="237490" h="283845">
                <a:moveTo>
                  <a:pt x="237032" y="0"/>
                </a:moveTo>
                <a:lnTo>
                  <a:pt x="175882" y="0"/>
                </a:lnTo>
                <a:lnTo>
                  <a:pt x="173304" y="13550"/>
                </a:lnTo>
                <a:lnTo>
                  <a:pt x="161430" y="60104"/>
                </a:lnTo>
                <a:lnTo>
                  <a:pt x="142634" y="109180"/>
                </a:lnTo>
                <a:lnTo>
                  <a:pt x="117003" y="156900"/>
                </a:lnTo>
                <a:lnTo>
                  <a:pt x="84628" y="199387"/>
                </a:lnTo>
                <a:lnTo>
                  <a:pt x="45597" y="232763"/>
                </a:lnTo>
                <a:lnTo>
                  <a:pt x="0" y="253149"/>
                </a:lnTo>
                <a:lnTo>
                  <a:pt x="3387" y="260660"/>
                </a:lnTo>
                <a:lnTo>
                  <a:pt x="6980" y="268270"/>
                </a:lnTo>
                <a:lnTo>
                  <a:pt x="10756" y="275939"/>
                </a:lnTo>
                <a:lnTo>
                  <a:pt x="14693" y="283629"/>
                </a:lnTo>
                <a:lnTo>
                  <a:pt x="56662" y="264851"/>
                </a:lnTo>
                <a:lnTo>
                  <a:pt x="93657" y="236790"/>
                </a:lnTo>
                <a:lnTo>
                  <a:pt x="125651" y="201619"/>
                </a:lnTo>
                <a:lnTo>
                  <a:pt x="152618" y="161514"/>
                </a:lnTo>
                <a:lnTo>
                  <a:pt x="174530" y="118649"/>
                </a:lnTo>
                <a:lnTo>
                  <a:pt x="191362" y="75199"/>
                </a:lnTo>
                <a:lnTo>
                  <a:pt x="203085" y="33337"/>
                </a:lnTo>
                <a:lnTo>
                  <a:pt x="237032" y="33337"/>
                </a:lnTo>
                <a:lnTo>
                  <a:pt x="237032" y="0"/>
                </a:lnTo>
                <a:close/>
              </a:path>
              <a:path w="237490" h="283845">
                <a:moveTo>
                  <a:pt x="237032" y="33337"/>
                </a:moveTo>
                <a:lnTo>
                  <a:pt x="203682" y="33337"/>
                </a:lnTo>
                <a:lnTo>
                  <a:pt x="203682" y="279463"/>
                </a:lnTo>
                <a:lnTo>
                  <a:pt x="237032" y="279463"/>
                </a:lnTo>
                <a:lnTo>
                  <a:pt x="237032" y="33337"/>
                </a:lnTo>
                <a:close/>
              </a:path>
            </a:pathLst>
          </a:custGeom>
          <a:solidFill>
            <a:srgbClr val="C4C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58"/>
          <p:cNvSpPr/>
          <p:nvPr userDrawn="1"/>
        </p:nvSpPr>
        <p:spPr>
          <a:xfrm>
            <a:off x="741769" y="470052"/>
            <a:ext cx="437515" cy="408940"/>
          </a:xfrm>
          <a:custGeom>
            <a:avLst/>
            <a:gdLst/>
            <a:ahLst/>
            <a:cxnLst/>
            <a:rect l="l" t="t" r="r" b="b"/>
            <a:pathLst>
              <a:path w="437515" h="408940">
                <a:moveTo>
                  <a:pt x="14014" y="344734"/>
                </a:moveTo>
                <a:lnTo>
                  <a:pt x="6296" y="349580"/>
                </a:lnTo>
                <a:lnTo>
                  <a:pt x="0" y="363168"/>
                </a:lnTo>
                <a:lnTo>
                  <a:pt x="398" y="381963"/>
                </a:lnTo>
                <a:lnTo>
                  <a:pt x="14363" y="399270"/>
                </a:lnTo>
                <a:lnTo>
                  <a:pt x="48765" y="408393"/>
                </a:lnTo>
                <a:lnTo>
                  <a:pt x="68597" y="402323"/>
                </a:lnTo>
                <a:lnTo>
                  <a:pt x="29156" y="402323"/>
                </a:lnTo>
                <a:lnTo>
                  <a:pt x="16711" y="397085"/>
                </a:lnTo>
                <a:lnTo>
                  <a:pt x="6232" y="385984"/>
                </a:lnTo>
                <a:lnTo>
                  <a:pt x="2317" y="370683"/>
                </a:lnTo>
                <a:lnTo>
                  <a:pt x="9560" y="352844"/>
                </a:lnTo>
                <a:lnTo>
                  <a:pt x="11858" y="349872"/>
                </a:lnTo>
                <a:lnTo>
                  <a:pt x="24174" y="349872"/>
                </a:lnTo>
                <a:lnTo>
                  <a:pt x="20817" y="345792"/>
                </a:lnTo>
                <a:lnTo>
                  <a:pt x="14014" y="344734"/>
                </a:lnTo>
                <a:close/>
              </a:path>
              <a:path w="437515" h="408940">
                <a:moveTo>
                  <a:pt x="218966" y="216369"/>
                </a:moveTo>
                <a:lnTo>
                  <a:pt x="202803" y="216369"/>
                </a:lnTo>
                <a:lnTo>
                  <a:pt x="212653" y="218383"/>
                </a:lnTo>
                <a:lnTo>
                  <a:pt x="222875" y="221018"/>
                </a:lnTo>
                <a:lnTo>
                  <a:pt x="240585" y="225894"/>
                </a:lnTo>
                <a:lnTo>
                  <a:pt x="243430" y="226199"/>
                </a:lnTo>
                <a:lnTo>
                  <a:pt x="244789" y="226314"/>
                </a:lnTo>
                <a:lnTo>
                  <a:pt x="252286" y="251963"/>
                </a:lnTo>
                <a:lnTo>
                  <a:pt x="277240" y="306518"/>
                </a:lnTo>
                <a:lnTo>
                  <a:pt x="336943" y="381213"/>
                </a:lnTo>
                <a:lnTo>
                  <a:pt x="370160" y="403199"/>
                </a:lnTo>
                <a:lnTo>
                  <a:pt x="397515" y="407945"/>
                </a:lnTo>
                <a:lnTo>
                  <a:pt x="421675" y="403720"/>
                </a:lnTo>
                <a:lnTo>
                  <a:pt x="423244" y="402497"/>
                </a:lnTo>
                <a:lnTo>
                  <a:pt x="400208" y="402497"/>
                </a:lnTo>
                <a:lnTo>
                  <a:pt x="380781" y="400244"/>
                </a:lnTo>
                <a:lnTo>
                  <a:pt x="342071" y="372579"/>
                </a:lnTo>
                <a:lnTo>
                  <a:pt x="306654" y="331639"/>
                </a:lnTo>
                <a:lnTo>
                  <a:pt x="281444" y="289839"/>
                </a:lnTo>
                <a:lnTo>
                  <a:pt x="261795" y="247781"/>
                </a:lnTo>
                <a:lnTo>
                  <a:pt x="254073" y="226847"/>
                </a:lnTo>
                <a:lnTo>
                  <a:pt x="274467" y="224808"/>
                </a:lnTo>
                <a:lnTo>
                  <a:pt x="276853" y="223448"/>
                </a:lnTo>
                <a:lnTo>
                  <a:pt x="262922" y="223448"/>
                </a:lnTo>
                <a:lnTo>
                  <a:pt x="252993" y="223405"/>
                </a:lnTo>
                <a:lnTo>
                  <a:pt x="252669" y="222351"/>
                </a:lnTo>
                <a:lnTo>
                  <a:pt x="243938" y="222351"/>
                </a:lnTo>
                <a:lnTo>
                  <a:pt x="233334" y="220662"/>
                </a:lnTo>
                <a:lnTo>
                  <a:pt x="224279" y="217792"/>
                </a:lnTo>
                <a:lnTo>
                  <a:pt x="218966" y="216369"/>
                </a:lnTo>
                <a:close/>
              </a:path>
              <a:path w="437515" h="408940">
                <a:moveTo>
                  <a:pt x="424011" y="371513"/>
                </a:moveTo>
                <a:lnTo>
                  <a:pt x="421764" y="381609"/>
                </a:lnTo>
                <a:lnTo>
                  <a:pt x="429612" y="382714"/>
                </a:lnTo>
                <a:lnTo>
                  <a:pt x="432876" y="384124"/>
                </a:lnTo>
                <a:lnTo>
                  <a:pt x="431949" y="389724"/>
                </a:lnTo>
                <a:lnTo>
                  <a:pt x="425408" y="395325"/>
                </a:lnTo>
                <a:lnTo>
                  <a:pt x="416135" y="399765"/>
                </a:lnTo>
                <a:lnTo>
                  <a:pt x="400208" y="402497"/>
                </a:lnTo>
                <a:lnTo>
                  <a:pt x="423244" y="402497"/>
                </a:lnTo>
                <a:lnTo>
                  <a:pt x="429796" y="397393"/>
                </a:lnTo>
                <a:lnTo>
                  <a:pt x="436257" y="387738"/>
                </a:lnTo>
                <a:lnTo>
                  <a:pt x="437294" y="378258"/>
                </a:lnTo>
                <a:lnTo>
                  <a:pt x="429142" y="372452"/>
                </a:lnTo>
                <a:lnTo>
                  <a:pt x="424011" y="371513"/>
                </a:lnTo>
                <a:close/>
              </a:path>
              <a:path w="437515" h="408940">
                <a:moveTo>
                  <a:pt x="186699" y="212102"/>
                </a:moveTo>
                <a:lnTo>
                  <a:pt x="179460" y="213753"/>
                </a:lnTo>
                <a:lnTo>
                  <a:pt x="179003" y="228028"/>
                </a:lnTo>
                <a:lnTo>
                  <a:pt x="183600" y="230149"/>
                </a:lnTo>
                <a:lnTo>
                  <a:pt x="187944" y="230454"/>
                </a:lnTo>
                <a:lnTo>
                  <a:pt x="170605" y="270987"/>
                </a:lnTo>
                <a:lnTo>
                  <a:pt x="153239" y="306035"/>
                </a:lnTo>
                <a:lnTo>
                  <a:pt x="117840" y="359384"/>
                </a:lnTo>
                <a:lnTo>
                  <a:pt x="81899" y="392531"/>
                </a:lnTo>
                <a:lnTo>
                  <a:pt x="29156" y="402323"/>
                </a:lnTo>
                <a:lnTo>
                  <a:pt x="68597" y="402323"/>
                </a:lnTo>
                <a:lnTo>
                  <a:pt x="128863" y="359970"/>
                </a:lnTo>
                <a:lnTo>
                  <a:pt x="155810" y="319523"/>
                </a:lnTo>
                <a:lnTo>
                  <a:pt x="177180" y="277420"/>
                </a:lnTo>
                <a:lnTo>
                  <a:pt x="193354" y="238818"/>
                </a:lnTo>
                <a:lnTo>
                  <a:pt x="197944" y="227914"/>
                </a:lnTo>
                <a:lnTo>
                  <a:pt x="188947" y="227914"/>
                </a:lnTo>
                <a:lnTo>
                  <a:pt x="185759" y="226428"/>
                </a:lnTo>
                <a:lnTo>
                  <a:pt x="185048" y="224256"/>
                </a:lnTo>
                <a:lnTo>
                  <a:pt x="185048" y="216992"/>
                </a:lnTo>
                <a:lnTo>
                  <a:pt x="188566" y="215595"/>
                </a:lnTo>
                <a:lnTo>
                  <a:pt x="215913" y="215557"/>
                </a:lnTo>
                <a:lnTo>
                  <a:pt x="211667" y="214426"/>
                </a:lnTo>
                <a:lnTo>
                  <a:pt x="204124" y="213283"/>
                </a:lnTo>
                <a:lnTo>
                  <a:pt x="204510" y="212407"/>
                </a:lnTo>
                <a:lnTo>
                  <a:pt x="195183" y="212407"/>
                </a:lnTo>
                <a:lnTo>
                  <a:pt x="186699" y="212102"/>
                </a:lnTo>
                <a:close/>
              </a:path>
              <a:path w="437515" h="408940">
                <a:moveTo>
                  <a:pt x="24174" y="349872"/>
                </a:moveTo>
                <a:lnTo>
                  <a:pt x="11858" y="349872"/>
                </a:lnTo>
                <a:lnTo>
                  <a:pt x="13293" y="358914"/>
                </a:lnTo>
                <a:lnTo>
                  <a:pt x="21688" y="354253"/>
                </a:lnTo>
                <a:lnTo>
                  <a:pt x="24207" y="349912"/>
                </a:lnTo>
                <a:close/>
              </a:path>
              <a:path w="437515" h="408940">
                <a:moveTo>
                  <a:pt x="215913" y="215557"/>
                </a:moveTo>
                <a:lnTo>
                  <a:pt x="193887" y="215557"/>
                </a:lnTo>
                <a:lnTo>
                  <a:pt x="192866" y="218001"/>
                </a:lnTo>
                <a:lnTo>
                  <a:pt x="188947" y="227914"/>
                </a:lnTo>
                <a:lnTo>
                  <a:pt x="197944" y="227914"/>
                </a:lnTo>
                <a:lnTo>
                  <a:pt x="202803" y="216369"/>
                </a:lnTo>
                <a:lnTo>
                  <a:pt x="218966" y="216369"/>
                </a:lnTo>
                <a:lnTo>
                  <a:pt x="215913" y="215557"/>
                </a:lnTo>
                <a:close/>
              </a:path>
              <a:path w="437515" h="408940">
                <a:moveTo>
                  <a:pt x="286318" y="211429"/>
                </a:moveTo>
                <a:lnTo>
                  <a:pt x="280318" y="218001"/>
                </a:lnTo>
                <a:lnTo>
                  <a:pt x="272275" y="221827"/>
                </a:lnTo>
                <a:lnTo>
                  <a:pt x="262922" y="223448"/>
                </a:lnTo>
                <a:lnTo>
                  <a:pt x="276853" y="223448"/>
                </a:lnTo>
                <a:lnTo>
                  <a:pt x="283845" y="219467"/>
                </a:lnTo>
                <a:lnTo>
                  <a:pt x="286398" y="213961"/>
                </a:lnTo>
                <a:lnTo>
                  <a:pt x="286318" y="211429"/>
                </a:lnTo>
                <a:close/>
              </a:path>
              <a:path w="437515" h="408940">
                <a:moveTo>
                  <a:pt x="244812" y="147955"/>
                </a:moveTo>
                <a:lnTo>
                  <a:pt x="238718" y="147955"/>
                </a:lnTo>
                <a:lnTo>
                  <a:pt x="236585" y="164477"/>
                </a:lnTo>
                <a:lnTo>
                  <a:pt x="236221" y="176839"/>
                </a:lnTo>
                <a:lnTo>
                  <a:pt x="237942" y="191208"/>
                </a:lnTo>
                <a:lnTo>
                  <a:pt x="242579" y="216535"/>
                </a:lnTo>
                <a:lnTo>
                  <a:pt x="243938" y="222351"/>
                </a:lnTo>
                <a:lnTo>
                  <a:pt x="252669" y="222351"/>
                </a:lnTo>
                <a:lnTo>
                  <a:pt x="250758" y="216141"/>
                </a:lnTo>
                <a:lnTo>
                  <a:pt x="249031" y="209245"/>
                </a:lnTo>
                <a:lnTo>
                  <a:pt x="248053" y="203034"/>
                </a:lnTo>
                <a:lnTo>
                  <a:pt x="245525" y="181077"/>
                </a:lnTo>
                <a:lnTo>
                  <a:pt x="244613" y="161439"/>
                </a:lnTo>
                <a:lnTo>
                  <a:pt x="244812" y="147955"/>
                </a:lnTo>
                <a:close/>
              </a:path>
              <a:path w="437515" h="408940">
                <a:moveTo>
                  <a:pt x="244933" y="145326"/>
                </a:moveTo>
                <a:lnTo>
                  <a:pt x="236750" y="145326"/>
                </a:lnTo>
                <a:lnTo>
                  <a:pt x="228287" y="154655"/>
                </a:lnTo>
                <a:lnTo>
                  <a:pt x="218071" y="168536"/>
                </a:lnTo>
                <a:lnTo>
                  <a:pt x="206803" y="187583"/>
                </a:lnTo>
                <a:lnTo>
                  <a:pt x="195183" y="212407"/>
                </a:lnTo>
                <a:lnTo>
                  <a:pt x="204510" y="212407"/>
                </a:lnTo>
                <a:lnTo>
                  <a:pt x="213976" y="190958"/>
                </a:lnTo>
                <a:lnTo>
                  <a:pt x="223402" y="171299"/>
                </a:lnTo>
                <a:lnTo>
                  <a:pt x="231838" y="156299"/>
                </a:lnTo>
                <a:lnTo>
                  <a:pt x="238718" y="147955"/>
                </a:lnTo>
                <a:lnTo>
                  <a:pt x="244812" y="147955"/>
                </a:lnTo>
                <a:lnTo>
                  <a:pt x="244933" y="145326"/>
                </a:lnTo>
                <a:close/>
              </a:path>
              <a:path w="437515" h="408940">
                <a:moveTo>
                  <a:pt x="199514" y="0"/>
                </a:moveTo>
                <a:lnTo>
                  <a:pt x="170286" y="5113"/>
                </a:lnTo>
                <a:lnTo>
                  <a:pt x="144210" y="20248"/>
                </a:lnTo>
                <a:lnTo>
                  <a:pt x="125485" y="45096"/>
                </a:lnTo>
                <a:lnTo>
                  <a:pt x="118310" y="79349"/>
                </a:lnTo>
                <a:lnTo>
                  <a:pt x="127861" y="114191"/>
                </a:lnTo>
                <a:lnTo>
                  <a:pt x="153651" y="140117"/>
                </a:lnTo>
                <a:lnTo>
                  <a:pt x="191380" y="152153"/>
                </a:lnTo>
                <a:lnTo>
                  <a:pt x="220274" y="147805"/>
                </a:lnTo>
                <a:lnTo>
                  <a:pt x="190496" y="147805"/>
                </a:lnTo>
                <a:lnTo>
                  <a:pt x="157515" y="135356"/>
                </a:lnTo>
                <a:lnTo>
                  <a:pt x="136721" y="110690"/>
                </a:lnTo>
                <a:lnTo>
                  <a:pt x="130201" y="76593"/>
                </a:lnTo>
                <a:lnTo>
                  <a:pt x="138559" y="41667"/>
                </a:lnTo>
                <a:lnTo>
                  <a:pt x="162398" y="14513"/>
                </a:lnTo>
                <a:lnTo>
                  <a:pt x="202320" y="3733"/>
                </a:lnTo>
                <a:lnTo>
                  <a:pt x="229125" y="3733"/>
                </a:lnTo>
                <a:lnTo>
                  <a:pt x="223274" y="1933"/>
                </a:lnTo>
                <a:lnTo>
                  <a:pt x="199514" y="0"/>
                </a:lnTo>
                <a:close/>
              </a:path>
              <a:path w="437515" h="408940">
                <a:moveTo>
                  <a:pt x="243849" y="138150"/>
                </a:moveTo>
                <a:lnTo>
                  <a:pt x="236857" y="141718"/>
                </a:lnTo>
                <a:lnTo>
                  <a:pt x="218008" y="147431"/>
                </a:lnTo>
                <a:lnTo>
                  <a:pt x="190496" y="147805"/>
                </a:lnTo>
                <a:lnTo>
                  <a:pt x="220274" y="147805"/>
                </a:lnTo>
                <a:lnTo>
                  <a:pt x="236750" y="145326"/>
                </a:lnTo>
                <a:lnTo>
                  <a:pt x="244933" y="145326"/>
                </a:lnTo>
                <a:lnTo>
                  <a:pt x="245562" y="139192"/>
                </a:lnTo>
                <a:lnTo>
                  <a:pt x="243646" y="139192"/>
                </a:lnTo>
                <a:lnTo>
                  <a:pt x="243849" y="138150"/>
                </a:lnTo>
                <a:close/>
              </a:path>
              <a:path w="437515" h="408940">
                <a:moveTo>
                  <a:pt x="245716" y="137693"/>
                </a:moveTo>
                <a:lnTo>
                  <a:pt x="244941" y="138201"/>
                </a:lnTo>
                <a:lnTo>
                  <a:pt x="243646" y="139192"/>
                </a:lnTo>
                <a:lnTo>
                  <a:pt x="245562" y="139192"/>
                </a:lnTo>
                <a:lnTo>
                  <a:pt x="245716" y="137693"/>
                </a:lnTo>
                <a:close/>
              </a:path>
              <a:path w="437515" h="408940">
                <a:moveTo>
                  <a:pt x="229125" y="3733"/>
                </a:moveTo>
                <a:lnTo>
                  <a:pt x="202320" y="3733"/>
                </a:lnTo>
                <a:lnTo>
                  <a:pt x="215166" y="4438"/>
                </a:lnTo>
                <a:lnTo>
                  <a:pt x="229154" y="7589"/>
                </a:lnTo>
                <a:lnTo>
                  <a:pt x="242091" y="13715"/>
                </a:lnTo>
                <a:lnTo>
                  <a:pt x="251787" y="23342"/>
                </a:lnTo>
                <a:lnTo>
                  <a:pt x="254581" y="18211"/>
                </a:lnTo>
                <a:lnTo>
                  <a:pt x="259475" y="16814"/>
                </a:lnTo>
                <a:lnTo>
                  <a:pt x="254581" y="16814"/>
                </a:lnTo>
                <a:lnTo>
                  <a:pt x="249920" y="14478"/>
                </a:lnTo>
                <a:lnTo>
                  <a:pt x="245591" y="11229"/>
                </a:lnTo>
                <a:lnTo>
                  <a:pt x="237671" y="6362"/>
                </a:lnTo>
                <a:lnTo>
                  <a:pt x="229125" y="3733"/>
                </a:lnTo>
                <a:close/>
              </a:path>
              <a:path w="437515" h="408940">
                <a:moveTo>
                  <a:pt x="261121" y="16344"/>
                </a:moveTo>
                <a:lnTo>
                  <a:pt x="254581" y="16814"/>
                </a:lnTo>
                <a:lnTo>
                  <a:pt x="259475" y="16814"/>
                </a:lnTo>
                <a:lnTo>
                  <a:pt x="261121" y="163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59"/>
          <p:cNvSpPr/>
          <p:nvPr userDrawn="1"/>
        </p:nvSpPr>
        <p:spPr>
          <a:xfrm>
            <a:off x="1333318" y="452996"/>
            <a:ext cx="1939291" cy="2998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7"/>
          <p:cNvSpPr/>
          <p:nvPr userDrawn="1"/>
        </p:nvSpPr>
        <p:spPr>
          <a:xfrm>
            <a:off x="12071488" y="925875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4">
                <a:moveTo>
                  <a:pt x="38138" y="0"/>
                </a:moveTo>
                <a:lnTo>
                  <a:pt x="23290" y="2999"/>
                </a:lnTo>
                <a:lnTo>
                  <a:pt x="11168" y="11177"/>
                </a:lnTo>
                <a:lnTo>
                  <a:pt x="2996" y="23301"/>
                </a:lnTo>
                <a:lnTo>
                  <a:pt x="0" y="38138"/>
                </a:lnTo>
                <a:lnTo>
                  <a:pt x="2996" y="52985"/>
                </a:lnTo>
                <a:lnTo>
                  <a:pt x="11168" y="65108"/>
                </a:lnTo>
                <a:lnTo>
                  <a:pt x="23290" y="73279"/>
                </a:lnTo>
                <a:lnTo>
                  <a:pt x="38138" y="76276"/>
                </a:lnTo>
                <a:lnTo>
                  <a:pt x="52991" y="73279"/>
                </a:lnTo>
                <a:lnTo>
                  <a:pt x="65112" y="65108"/>
                </a:lnTo>
                <a:lnTo>
                  <a:pt x="73281" y="52985"/>
                </a:lnTo>
                <a:lnTo>
                  <a:pt x="76276" y="38138"/>
                </a:lnTo>
                <a:lnTo>
                  <a:pt x="73281" y="23301"/>
                </a:lnTo>
                <a:lnTo>
                  <a:pt x="65112" y="11177"/>
                </a:lnTo>
                <a:lnTo>
                  <a:pt x="52991" y="2999"/>
                </a:lnTo>
                <a:lnTo>
                  <a:pt x="381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8"/>
          <p:cNvSpPr/>
          <p:nvPr userDrawn="1"/>
        </p:nvSpPr>
        <p:spPr>
          <a:xfrm>
            <a:off x="12309190" y="1053408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342" y="0"/>
                </a:moveTo>
                <a:lnTo>
                  <a:pt x="5562" y="0"/>
                </a:lnTo>
                <a:lnTo>
                  <a:pt x="0" y="5600"/>
                </a:lnTo>
                <a:lnTo>
                  <a:pt x="0" y="19342"/>
                </a:lnTo>
                <a:lnTo>
                  <a:pt x="5562" y="24930"/>
                </a:lnTo>
                <a:lnTo>
                  <a:pt x="19342" y="24930"/>
                </a:lnTo>
                <a:lnTo>
                  <a:pt x="24904" y="19342"/>
                </a:lnTo>
                <a:lnTo>
                  <a:pt x="24904" y="5600"/>
                </a:lnTo>
                <a:lnTo>
                  <a:pt x="1934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9"/>
          <p:cNvSpPr/>
          <p:nvPr userDrawn="1"/>
        </p:nvSpPr>
        <p:spPr>
          <a:xfrm>
            <a:off x="12415155" y="95156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316" y="0"/>
                </a:moveTo>
                <a:lnTo>
                  <a:pt x="5562" y="0"/>
                </a:lnTo>
                <a:lnTo>
                  <a:pt x="0" y="5575"/>
                </a:lnTo>
                <a:lnTo>
                  <a:pt x="0" y="19342"/>
                </a:lnTo>
                <a:lnTo>
                  <a:pt x="5562" y="24917"/>
                </a:lnTo>
                <a:lnTo>
                  <a:pt x="19316" y="24917"/>
                </a:lnTo>
                <a:lnTo>
                  <a:pt x="24904" y="19342"/>
                </a:lnTo>
                <a:lnTo>
                  <a:pt x="24879" y="5575"/>
                </a:lnTo>
                <a:lnTo>
                  <a:pt x="19316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0"/>
          <p:cNvSpPr/>
          <p:nvPr userDrawn="1"/>
        </p:nvSpPr>
        <p:spPr>
          <a:xfrm>
            <a:off x="12197850" y="104808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50" y="35610"/>
                </a:lnTo>
                <a:lnTo>
                  <a:pt x="27622" y="35610"/>
                </a:lnTo>
                <a:lnTo>
                  <a:pt x="35585" y="27635"/>
                </a:lnTo>
                <a:lnTo>
                  <a:pt x="35585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1"/>
          <p:cNvSpPr/>
          <p:nvPr userDrawn="1"/>
        </p:nvSpPr>
        <p:spPr>
          <a:xfrm>
            <a:off x="12190204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3"/>
                </a:lnTo>
                <a:lnTo>
                  <a:pt x="7443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18" y="48828"/>
                </a:lnTo>
                <a:lnTo>
                  <a:pt x="43403" y="43381"/>
                </a:lnTo>
                <a:lnTo>
                  <a:pt x="48853" y="35303"/>
                </a:lnTo>
                <a:lnTo>
                  <a:pt x="50850" y="25412"/>
                </a:lnTo>
                <a:lnTo>
                  <a:pt x="48853" y="15510"/>
                </a:lnTo>
                <a:lnTo>
                  <a:pt x="43403" y="7434"/>
                </a:lnTo>
                <a:lnTo>
                  <a:pt x="35318" y="1993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2"/>
          <p:cNvSpPr/>
          <p:nvPr userDrawn="1"/>
        </p:nvSpPr>
        <p:spPr>
          <a:xfrm>
            <a:off x="11667863" y="5387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47" y="0"/>
                </a:moveTo>
                <a:lnTo>
                  <a:pt x="7975" y="0"/>
                </a:lnTo>
                <a:lnTo>
                  <a:pt x="0" y="7962"/>
                </a:lnTo>
                <a:lnTo>
                  <a:pt x="0" y="27635"/>
                </a:lnTo>
                <a:lnTo>
                  <a:pt x="7975" y="35585"/>
                </a:lnTo>
                <a:lnTo>
                  <a:pt x="27622" y="35585"/>
                </a:lnTo>
                <a:lnTo>
                  <a:pt x="35610" y="27635"/>
                </a:lnTo>
                <a:lnTo>
                  <a:pt x="35610" y="7962"/>
                </a:lnTo>
                <a:lnTo>
                  <a:pt x="27647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3"/>
          <p:cNvSpPr/>
          <p:nvPr userDrawn="1"/>
        </p:nvSpPr>
        <p:spPr>
          <a:xfrm>
            <a:off x="12197850" y="3350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88"/>
                </a:lnTo>
                <a:lnTo>
                  <a:pt x="0" y="27635"/>
                </a:lnTo>
                <a:lnTo>
                  <a:pt x="7950" y="35610"/>
                </a:lnTo>
                <a:lnTo>
                  <a:pt x="27622" y="35610"/>
                </a:lnTo>
                <a:lnTo>
                  <a:pt x="35585" y="27635"/>
                </a:lnTo>
                <a:lnTo>
                  <a:pt x="35585" y="7988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4"/>
          <p:cNvSpPr/>
          <p:nvPr userDrawn="1"/>
        </p:nvSpPr>
        <p:spPr>
          <a:xfrm>
            <a:off x="12084221" y="3274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4"/>
                </a:lnTo>
                <a:lnTo>
                  <a:pt x="7443" y="43391"/>
                </a:lnTo>
                <a:lnTo>
                  <a:pt x="15521" y="48831"/>
                </a:lnTo>
                <a:lnTo>
                  <a:pt x="25412" y="50825"/>
                </a:lnTo>
                <a:lnTo>
                  <a:pt x="35307" y="48828"/>
                </a:lnTo>
                <a:lnTo>
                  <a:pt x="43394" y="43381"/>
                </a:lnTo>
                <a:lnTo>
                  <a:pt x="48849" y="35303"/>
                </a:lnTo>
                <a:lnTo>
                  <a:pt x="50850" y="25412"/>
                </a:lnTo>
                <a:lnTo>
                  <a:pt x="48849" y="15521"/>
                </a:lnTo>
                <a:lnTo>
                  <a:pt x="43394" y="7443"/>
                </a:lnTo>
                <a:lnTo>
                  <a:pt x="35307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5"/>
          <p:cNvSpPr/>
          <p:nvPr userDrawn="1"/>
        </p:nvSpPr>
        <p:spPr>
          <a:xfrm>
            <a:off x="11965523" y="317500"/>
            <a:ext cx="76835" cy="73660"/>
          </a:xfrm>
          <a:custGeom>
            <a:avLst/>
            <a:gdLst/>
            <a:ahLst/>
            <a:cxnLst/>
            <a:rect l="l" t="t" r="r" b="b"/>
            <a:pathLst>
              <a:path w="76834" h="73659">
                <a:moveTo>
                  <a:pt x="51890" y="0"/>
                </a:moveTo>
                <a:lnTo>
                  <a:pt x="24357" y="0"/>
                </a:lnTo>
                <a:lnTo>
                  <a:pt x="23274" y="218"/>
                </a:lnTo>
                <a:lnTo>
                  <a:pt x="11156" y="8388"/>
                </a:lnTo>
                <a:lnTo>
                  <a:pt x="2992" y="20507"/>
                </a:lnTo>
                <a:lnTo>
                  <a:pt x="0" y="35347"/>
                </a:lnTo>
                <a:lnTo>
                  <a:pt x="2992" y="50195"/>
                </a:lnTo>
                <a:lnTo>
                  <a:pt x="11156" y="62317"/>
                </a:lnTo>
                <a:lnTo>
                  <a:pt x="23274" y="70489"/>
                </a:lnTo>
                <a:lnTo>
                  <a:pt x="38125" y="73486"/>
                </a:lnTo>
                <a:lnTo>
                  <a:pt x="52973" y="70489"/>
                </a:lnTo>
                <a:lnTo>
                  <a:pt x="65095" y="62317"/>
                </a:lnTo>
                <a:lnTo>
                  <a:pt x="73267" y="50195"/>
                </a:lnTo>
                <a:lnTo>
                  <a:pt x="76263" y="35347"/>
                </a:lnTo>
                <a:lnTo>
                  <a:pt x="73267" y="20507"/>
                </a:lnTo>
                <a:lnTo>
                  <a:pt x="65095" y="8388"/>
                </a:lnTo>
                <a:lnTo>
                  <a:pt x="52973" y="218"/>
                </a:lnTo>
                <a:lnTo>
                  <a:pt x="51890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6"/>
          <p:cNvSpPr/>
          <p:nvPr userDrawn="1"/>
        </p:nvSpPr>
        <p:spPr>
          <a:xfrm>
            <a:off x="11879833" y="3350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09" y="0"/>
                </a:moveTo>
                <a:lnTo>
                  <a:pt x="7950" y="0"/>
                </a:lnTo>
                <a:lnTo>
                  <a:pt x="0" y="7988"/>
                </a:lnTo>
                <a:lnTo>
                  <a:pt x="0" y="27635"/>
                </a:lnTo>
                <a:lnTo>
                  <a:pt x="7950" y="35610"/>
                </a:lnTo>
                <a:lnTo>
                  <a:pt x="27609" y="35610"/>
                </a:lnTo>
                <a:lnTo>
                  <a:pt x="35585" y="27635"/>
                </a:lnTo>
                <a:lnTo>
                  <a:pt x="35585" y="7988"/>
                </a:lnTo>
                <a:lnTo>
                  <a:pt x="27609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7"/>
          <p:cNvSpPr/>
          <p:nvPr userDrawn="1"/>
        </p:nvSpPr>
        <p:spPr>
          <a:xfrm>
            <a:off x="11766228" y="3274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4"/>
                </a:lnTo>
                <a:lnTo>
                  <a:pt x="7443" y="43391"/>
                </a:lnTo>
                <a:lnTo>
                  <a:pt x="15521" y="48831"/>
                </a:lnTo>
                <a:lnTo>
                  <a:pt x="25412" y="50825"/>
                </a:lnTo>
                <a:lnTo>
                  <a:pt x="35303" y="48828"/>
                </a:lnTo>
                <a:lnTo>
                  <a:pt x="43381" y="43381"/>
                </a:lnTo>
                <a:lnTo>
                  <a:pt x="48828" y="35303"/>
                </a:lnTo>
                <a:lnTo>
                  <a:pt x="50825" y="25412"/>
                </a:lnTo>
                <a:lnTo>
                  <a:pt x="48828" y="15521"/>
                </a:lnTo>
                <a:lnTo>
                  <a:pt x="43381" y="7443"/>
                </a:lnTo>
                <a:lnTo>
                  <a:pt x="3530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8"/>
          <p:cNvSpPr/>
          <p:nvPr userDrawn="1"/>
        </p:nvSpPr>
        <p:spPr>
          <a:xfrm>
            <a:off x="11667838" y="335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75" y="0"/>
                </a:lnTo>
                <a:lnTo>
                  <a:pt x="0" y="7975"/>
                </a:lnTo>
                <a:lnTo>
                  <a:pt x="0" y="27622"/>
                </a:lnTo>
                <a:lnTo>
                  <a:pt x="7975" y="35585"/>
                </a:lnTo>
                <a:lnTo>
                  <a:pt x="27647" y="35585"/>
                </a:lnTo>
                <a:lnTo>
                  <a:pt x="35610" y="27622"/>
                </a:lnTo>
                <a:lnTo>
                  <a:pt x="35610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9"/>
          <p:cNvSpPr/>
          <p:nvPr userDrawn="1"/>
        </p:nvSpPr>
        <p:spPr>
          <a:xfrm>
            <a:off x="12296191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38" y="0"/>
                </a:moveTo>
                <a:lnTo>
                  <a:pt x="15532" y="1993"/>
                </a:lnTo>
                <a:lnTo>
                  <a:pt x="7446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6" y="43381"/>
                </a:lnTo>
                <a:lnTo>
                  <a:pt x="15532" y="48828"/>
                </a:lnTo>
                <a:lnTo>
                  <a:pt x="25438" y="50825"/>
                </a:lnTo>
                <a:lnTo>
                  <a:pt x="35329" y="48828"/>
                </a:lnTo>
                <a:lnTo>
                  <a:pt x="43407" y="43381"/>
                </a:lnTo>
                <a:lnTo>
                  <a:pt x="48853" y="35303"/>
                </a:lnTo>
                <a:lnTo>
                  <a:pt x="50850" y="25412"/>
                </a:lnTo>
                <a:lnTo>
                  <a:pt x="48853" y="15510"/>
                </a:lnTo>
                <a:lnTo>
                  <a:pt x="43407" y="7434"/>
                </a:lnTo>
                <a:lnTo>
                  <a:pt x="35329" y="1993"/>
                </a:lnTo>
                <a:lnTo>
                  <a:pt x="254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0"/>
          <p:cNvSpPr/>
          <p:nvPr userDrawn="1"/>
        </p:nvSpPr>
        <p:spPr>
          <a:xfrm>
            <a:off x="12084221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3"/>
                </a:lnTo>
                <a:lnTo>
                  <a:pt x="7443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7" y="48828"/>
                </a:lnTo>
                <a:lnTo>
                  <a:pt x="43394" y="43381"/>
                </a:lnTo>
                <a:lnTo>
                  <a:pt x="48849" y="35303"/>
                </a:lnTo>
                <a:lnTo>
                  <a:pt x="50850" y="25412"/>
                </a:lnTo>
                <a:lnTo>
                  <a:pt x="48849" y="15510"/>
                </a:lnTo>
                <a:lnTo>
                  <a:pt x="43394" y="7434"/>
                </a:lnTo>
                <a:lnTo>
                  <a:pt x="35307" y="1993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1"/>
          <p:cNvSpPr/>
          <p:nvPr userDrawn="1"/>
        </p:nvSpPr>
        <p:spPr>
          <a:xfrm>
            <a:off x="11978232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3"/>
                </a:lnTo>
                <a:lnTo>
                  <a:pt x="7443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3" y="48828"/>
                </a:lnTo>
                <a:lnTo>
                  <a:pt x="43381" y="43381"/>
                </a:lnTo>
                <a:lnTo>
                  <a:pt x="48828" y="35303"/>
                </a:lnTo>
                <a:lnTo>
                  <a:pt x="50825" y="25412"/>
                </a:lnTo>
                <a:lnTo>
                  <a:pt x="48828" y="15510"/>
                </a:lnTo>
                <a:lnTo>
                  <a:pt x="43381" y="7434"/>
                </a:lnTo>
                <a:lnTo>
                  <a:pt x="35303" y="1993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2"/>
          <p:cNvSpPr/>
          <p:nvPr userDrawn="1"/>
        </p:nvSpPr>
        <p:spPr>
          <a:xfrm>
            <a:off x="11872219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3"/>
                </a:lnTo>
                <a:lnTo>
                  <a:pt x="7443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7" y="48828"/>
                </a:lnTo>
                <a:lnTo>
                  <a:pt x="43394" y="43381"/>
                </a:lnTo>
                <a:lnTo>
                  <a:pt x="48849" y="35303"/>
                </a:lnTo>
                <a:lnTo>
                  <a:pt x="50850" y="25412"/>
                </a:lnTo>
                <a:lnTo>
                  <a:pt x="48851" y="15510"/>
                </a:lnTo>
                <a:lnTo>
                  <a:pt x="43399" y="7434"/>
                </a:lnTo>
                <a:lnTo>
                  <a:pt x="35313" y="1993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3"/>
          <p:cNvSpPr/>
          <p:nvPr userDrawn="1"/>
        </p:nvSpPr>
        <p:spPr>
          <a:xfrm>
            <a:off x="11766228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3"/>
                </a:lnTo>
                <a:lnTo>
                  <a:pt x="7443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3" y="48828"/>
                </a:lnTo>
                <a:lnTo>
                  <a:pt x="43381" y="43381"/>
                </a:lnTo>
                <a:lnTo>
                  <a:pt x="48828" y="35303"/>
                </a:lnTo>
                <a:lnTo>
                  <a:pt x="50825" y="25412"/>
                </a:lnTo>
                <a:lnTo>
                  <a:pt x="48828" y="15510"/>
                </a:lnTo>
                <a:lnTo>
                  <a:pt x="43381" y="7434"/>
                </a:lnTo>
                <a:lnTo>
                  <a:pt x="35303" y="1993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4"/>
          <p:cNvSpPr/>
          <p:nvPr userDrawn="1"/>
        </p:nvSpPr>
        <p:spPr>
          <a:xfrm>
            <a:off x="11667838" y="4368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75" y="0"/>
                </a:lnTo>
                <a:lnTo>
                  <a:pt x="0" y="7975"/>
                </a:lnTo>
                <a:lnTo>
                  <a:pt x="0" y="27622"/>
                </a:lnTo>
                <a:lnTo>
                  <a:pt x="7975" y="35585"/>
                </a:lnTo>
                <a:lnTo>
                  <a:pt x="27647" y="35585"/>
                </a:lnTo>
                <a:lnTo>
                  <a:pt x="35610" y="27622"/>
                </a:lnTo>
                <a:lnTo>
                  <a:pt x="35610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5"/>
          <p:cNvSpPr/>
          <p:nvPr userDrawn="1"/>
        </p:nvSpPr>
        <p:spPr>
          <a:xfrm>
            <a:off x="11567200" y="442218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342" y="0"/>
                </a:moveTo>
                <a:lnTo>
                  <a:pt x="5562" y="0"/>
                </a:lnTo>
                <a:lnTo>
                  <a:pt x="0" y="5600"/>
                </a:lnTo>
                <a:lnTo>
                  <a:pt x="0" y="19342"/>
                </a:lnTo>
                <a:lnTo>
                  <a:pt x="5562" y="24930"/>
                </a:lnTo>
                <a:lnTo>
                  <a:pt x="19342" y="24930"/>
                </a:lnTo>
                <a:lnTo>
                  <a:pt x="24904" y="19342"/>
                </a:lnTo>
                <a:lnTo>
                  <a:pt x="24904" y="5600"/>
                </a:lnTo>
                <a:lnTo>
                  <a:pt x="1934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6"/>
          <p:cNvSpPr/>
          <p:nvPr userDrawn="1"/>
        </p:nvSpPr>
        <p:spPr>
          <a:xfrm>
            <a:off x="12303864" y="5387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62"/>
                </a:lnTo>
                <a:lnTo>
                  <a:pt x="0" y="27635"/>
                </a:lnTo>
                <a:lnTo>
                  <a:pt x="7950" y="35585"/>
                </a:lnTo>
                <a:lnTo>
                  <a:pt x="27622" y="35585"/>
                </a:lnTo>
                <a:lnTo>
                  <a:pt x="35585" y="27635"/>
                </a:lnTo>
                <a:lnTo>
                  <a:pt x="35585" y="7962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7"/>
          <p:cNvSpPr/>
          <p:nvPr userDrawn="1"/>
        </p:nvSpPr>
        <p:spPr>
          <a:xfrm>
            <a:off x="12190204" y="5311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6"/>
                </a:lnTo>
                <a:lnTo>
                  <a:pt x="1997" y="15532"/>
                </a:lnTo>
                <a:lnTo>
                  <a:pt x="0" y="25438"/>
                </a:lnTo>
                <a:lnTo>
                  <a:pt x="1997" y="35329"/>
                </a:lnTo>
                <a:lnTo>
                  <a:pt x="7443" y="43407"/>
                </a:lnTo>
                <a:lnTo>
                  <a:pt x="15521" y="48853"/>
                </a:lnTo>
                <a:lnTo>
                  <a:pt x="25412" y="50850"/>
                </a:lnTo>
                <a:lnTo>
                  <a:pt x="35318" y="48853"/>
                </a:lnTo>
                <a:lnTo>
                  <a:pt x="43403" y="43407"/>
                </a:lnTo>
                <a:lnTo>
                  <a:pt x="48853" y="35329"/>
                </a:lnTo>
                <a:lnTo>
                  <a:pt x="50850" y="25438"/>
                </a:lnTo>
                <a:lnTo>
                  <a:pt x="48853" y="15532"/>
                </a:lnTo>
                <a:lnTo>
                  <a:pt x="43403" y="7446"/>
                </a:lnTo>
                <a:lnTo>
                  <a:pt x="35318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8"/>
          <p:cNvSpPr/>
          <p:nvPr userDrawn="1"/>
        </p:nvSpPr>
        <p:spPr>
          <a:xfrm>
            <a:off x="12084221" y="5311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6"/>
                </a:lnTo>
                <a:lnTo>
                  <a:pt x="1997" y="15532"/>
                </a:lnTo>
                <a:lnTo>
                  <a:pt x="0" y="25438"/>
                </a:lnTo>
                <a:lnTo>
                  <a:pt x="1997" y="35329"/>
                </a:lnTo>
                <a:lnTo>
                  <a:pt x="7443" y="43407"/>
                </a:lnTo>
                <a:lnTo>
                  <a:pt x="15521" y="48853"/>
                </a:lnTo>
                <a:lnTo>
                  <a:pt x="25412" y="50850"/>
                </a:lnTo>
                <a:lnTo>
                  <a:pt x="35307" y="48853"/>
                </a:lnTo>
                <a:lnTo>
                  <a:pt x="43394" y="43407"/>
                </a:lnTo>
                <a:lnTo>
                  <a:pt x="48849" y="35329"/>
                </a:lnTo>
                <a:lnTo>
                  <a:pt x="50850" y="25438"/>
                </a:lnTo>
                <a:lnTo>
                  <a:pt x="48849" y="15532"/>
                </a:lnTo>
                <a:lnTo>
                  <a:pt x="43394" y="7446"/>
                </a:lnTo>
                <a:lnTo>
                  <a:pt x="35307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9"/>
          <p:cNvSpPr/>
          <p:nvPr userDrawn="1"/>
        </p:nvSpPr>
        <p:spPr>
          <a:xfrm>
            <a:off x="11978232" y="5311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6"/>
                </a:lnTo>
                <a:lnTo>
                  <a:pt x="1997" y="15532"/>
                </a:lnTo>
                <a:lnTo>
                  <a:pt x="0" y="25438"/>
                </a:lnTo>
                <a:lnTo>
                  <a:pt x="1997" y="35329"/>
                </a:lnTo>
                <a:lnTo>
                  <a:pt x="7443" y="43407"/>
                </a:lnTo>
                <a:lnTo>
                  <a:pt x="15521" y="48853"/>
                </a:lnTo>
                <a:lnTo>
                  <a:pt x="25412" y="50850"/>
                </a:lnTo>
                <a:lnTo>
                  <a:pt x="35303" y="48853"/>
                </a:lnTo>
                <a:lnTo>
                  <a:pt x="43381" y="43407"/>
                </a:lnTo>
                <a:lnTo>
                  <a:pt x="48828" y="35329"/>
                </a:lnTo>
                <a:lnTo>
                  <a:pt x="50825" y="25438"/>
                </a:lnTo>
                <a:lnTo>
                  <a:pt x="48828" y="15532"/>
                </a:lnTo>
                <a:lnTo>
                  <a:pt x="43381" y="7446"/>
                </a:lnTo>
                <a:lnTo>
                  <a:pt x="3530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0"/>
          <p:cNvSpPr/>
          <p:nvPr userDrawn="1"/>
        </p:nvSpPr>
        <p:spPr>
          <a:xfrm>
            <a:off x="11859510" y="518436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4">
                <a:moveTo>
                  <a:pt x="38138" y="0"/>
                </a:moveTo>
                <a:lnTo>
                  <a:pt x="23290" y="2996"/>
                </a:lnTo>
                <a:lnTo>
                  <a:pt x="11168" y="11168"/>
                </a:lnTo>
                <a:lnTo>
                  <a:pt x="2996" y="23290"/>
                </a:lnTo>
                <a:lnTo>
                  <a:pt x="0" y="38138"/>
                </a:lnTo>
                <a:lnTo>
                  <a:pt x="2996" y="52973"/>
                </a:lnTo>
                <a:lnTo>
                  <a:pt x="11168" y="65092"/>
                </a:lnTo>
                <a:lnTo>
                  <a:pt x="23290" y="73265"/>
                </a:lnTo>
                <a:lnTo>
                  <a:pt x="38138" y="76263"/>
                </a:lnTo>
                <a:lnTo>
                  <a:pt x="52978" y="73265"/>
                </a:lnTo>
                <a:lnTo>
                  <a:pt x="65097" y="65092"/>
                </a:lnTo>
                <a:lnTo>
                  <a:pt x="73267" y="52973"/>
                </a:lnTo>
                <a:lnTo>
                  <a:pt x="76263" y="38138"/>
                </a:lnTo>
                <a:lnTo>
                  <a:pt x="73267" y="23290"/>
                </a:lnTo>
                <a:lnTo>
                  <a:pt x="65097" y="11168"/>
                </a:lnTo>
                <a:lnTo>
                  <a:pt x="52978" y="2996"/>
                </a:lnTo>
                <a:lnTo>
                  <a:pt x="381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31"/>
          <p:cNvSpPr/>
          <p:nvPr userDrawn="1"/>
        </p:nvSpPr>
        <p:spPr>
          <a:xfrm>
            <a:off x="11766228" y="5311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6"/>
                </a:lnTo>
                <a:lnTo>
                  <a:pt x="1997" y="15532"/>
                </a:lnTo>
                <a:lnTo>
                  <a:pt x="0" y="25438"/>
                </a:lnTo>
                <a:lnTo>
                  <a:pt x="1997" y="35329"/>
                </a:lnTo>
                <a:lnTo>
                  <a:pt x="7443" y="43407"/>
                </a:lnTo>
                <a:lnTo>
                  <a:pt x="15521" y="48853"/>
                </a:lnTo>
                <a:lnTo>
                  <a:pt x="25412" y="50850"/>
                </a:lnTo>
                <a:lnTo>
                  <a:pt x="35303" y="48853"/>
                </a:lnTo>
                <a:lnTo>
                  <a:pt x="43381" y="43407"/>
                </a:lnTo>
                <a:lnTo>
                  <a:pt x="48828" y="35329"/>
                </a:lnTo>
                <a:lnTo>
                  <a:pt x="50825" y="25438"/>
                </a:lnTo>
                <a:lnTo>
                  <a:pt x="48828" y="15532"/>
                </a:lnTo>
                <a:lnTo>
                  <a:pt x="43381" y="7446"/>
                </a:lnTo>
                <a:lnTo>
                  <a:pt x="3530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32"/>
          <p:cNvSpPr/>
          <p:nvPr userDrawn="1"/>
        </p:nvSpPr>
        <p:spPr>
          <a:xfrm>
            <a:off x="12177501" y="620303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4">
                <a:moveTo>
                  <a:pt x="38138" y="0"/>
                </a:moveTo>
                <a:lnTo>
                  <a:pt x="23290" y="2995"/>
                </a:lnTo>
                <a:lnTo>
                  <a:pt x="11168" y="11164"/>
                </a:lnTo>
                <a:lnTo>
                  <a:pt x="2996" y="23279"/>
                </a:lnTo>
                <a:lnTo>
                  <a:pt x="0" y="38112"/>
                </a:lnTo>
                <a:lnTo>
                  <a:pt x="2996" y="52960"/>
                </a:lnTo>
                <a:lnTo>
                  <a:pt x="11168" y="65082"/>
                </a:lnTo>
                <a:lnTo>
                  <a:pt x="23290" y="73254"/>
                </a:lnTo>
                <a:lnTo>
                  <a:pt x="38138" y="76250"/>
                </a:lnTo>
                <a:lnTo>
                  <a:pt x="52978" y="73254"/>
                </a:lnTo>
                <a:lnTo>
                  <a:pt x="65097" y="65082"/>
                </a:lnTo>
                <a:lnTo>
                  <a:pt x="73267" y="52960"/>
                </a:lnTo>
                <a:lnTo>
                  <a:pt x="76263" y="38112"/>
                </a:lnTo>
                <a:lnTo>
                  <a:pt x="73267" y="23279"/>
                </a:lnTo>
                <a:lnTo>
                  <a:pt x="65097" y="11164"/>
                </a:lnTo>
                <a:lnTo>
                  <a:pt x="52978" y="2995"/>
                </a:lnTo>
                <a:lnTo>
                  <a:pt x="381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33"/>
          <p:cNvSpPr/>
          <p:nvPr userDrawn="1"/>
        </p:nvSpPr>
        <p:spPr>
          <a:xfrm>
            <a:off x="12084221" y="63300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0"/>
                </a:lnTo>
                <a:lnTo>
                  <a:pt x="15521" y="48842"/>
                </a:lnTo>
                <a:lnTo>
                  <a:pt x="25412" y="50825"/>
                </a:lnTo>
                <a:lnTo>
                  <a:pt x="35307" y="48831"/>
                </a:lnTo>
                <a:lnTo>
                  <a:pt x="43394" y="43391"/>
                </a:lnTo>
                <a:lnTo>
                  <a:pt x="48849" y="35314"/>
                </a:lnTo>
                <a:lnTo>
                  <a:pt x="50850" y="25412"/>
                </a:lnTo>
                <a:lnTo>
                  <a:pt x="48849" y="15521"/>
                </a:lnTo>
                <a:lnTo>
                  <a:pt x="43394" y="7443"/>
                </a:lnTo>
                <a:lnTo>
                  <a:pt x="35307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34"/>
          <p:cNvSpPr/>
          <p:nvPr userDrawn="1"/>
        </p:nvSpPr>
        <p:spPr>
          <a:xfrm>
            <a:off x="11978232" y="63300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0"/>
                </a:lnTo>
                <a:lnTo>
                  <a:pt x="15521" y="48842"/>
                </a:lnTo>
                <a:lnTo>
                  <a:pt x="25412" y="50825"/>
                </a:lnTo>
                <a:lnTo>
                  <a:pt x="35303" y="48831"/>
                </a:lnTo>
                <a:lnTo>
                  <a:pt x="43381" y="43391"/>
                </a:lnTo>
                <a:lnTo>
                  <a:pt x="48828" y="35314"/>
                </a:lnTo>
                <a:lnTo>
                  <a:pt x="50825" y="25412"/>
                </a:lnTo>
                <a:lnTo>
                  <a:pt x="48828" y="15521"/>
                </a:lnTo>
                <a:lnTo>
                  <a:pt x="43381" y="7443"/>
                </a:lnTo>
                <a:lnTo>
                  <a:pt x="3530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35"/>
          <p:cNvSpPr/>
          <p:nvPr userDrawn="1"/>
        </p:nvSpPr>
        <p:spPr>
          <a:xfrm>
            <a:off x="11872219" y="63300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0"/>
                </a:lnTo>
                <a:lnTo>
                  <a:pt x="15521" y="48842"/>
                </a:lnTo>
                <a:lnTo>
                  <a:pt x="25412" y="50825"/>
                </a:lnTo>
                <a:lnTo>
                  <a:pt x="35307" y="48831"/>
                </a:lnTo>
                <a:lnTo>
                  <a:pt x="43394" y="43391"/>
                </a:lnTo>
                <a:lnTo>
                  <a:pt x="48849" y="35314"/>
                </a:lnTo>
                <a:lnTo>
                  <a:pt x="50850" y="25412"/>
                </a:lnTo>
                <a:lnTo>
                  <a:pt x="48851" y="15521"/>
                </a:lnTo>
                <a:lnTo>
                  <a:pt x="43399" y="7443"/>
                </a:lnTo>
                <a:lnTo>
                  <a:pt x="3531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36"/>
          <p:cNvSpPr/>
          <p:nvPr userDrawn="1"/>
        </p:nvSpPr>
        <p:spPr>
          <a:xfrm>
            <a:off x="11773870" y="6405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35" y="0"/>
                </a:moveTo>
                <a:lnTo>
                  <a:pt x="7950" y="0"/>
                </a:lnTo>
                <a:lnTo>
                  <a:pt x="0" y="7988"/>
                </a:lnTo>
                <a:lnTo>
                  <a:pt x="0" y="27635"/>
                </a:lnTo>
                <a:lnTo>
                  <a:pt x="7950" y="35610"/>
                </a:lnTo>
                <a:lnTo>
                  <a:pt x="27635" y="35610"/>
                </a:lnTo>
                <a:lnTo>
                  <a:pt x="35585" y="27635"/>
                </a:lnTo>
                <a:lnTo>
                  <a:pt x="35585" y="7988"/>
                </a:lnTo>
                <a:lnTo>
                  <a:pt x="27635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7"/>
          <p:cNvSpPr/>
          <p:nvPr userDrawn="1"/>
        </p:nvSpPr>
        <p:spPr>
          <a:xfrm>
            <a:off x="12415155" y="747849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316" y="0"/>
                </a:moveTo>
                <a:lnTo>
                  <a:pt x="5562" y="0"/>
                </a:lnTo>
                <a:lnTo>
                  <a:pt x="0" y="5562"/>
                </a:lnTo>
                <a:lnTo>
                  <a:pt x="0" y="19329"/>
                </a:lnTo>
                <a:lnTo>
                  <a:pt x="5562" y="24904"/>
                </a:lnTo>
                <a:lnTo>
                  <a:pt x="19316" y="24904"/>
                </a:lnTo>
                <a:lnTo>
                  <a:pt x="24904" y="19329"/>
                </a:lnTo>
                <a:lnTo>
                  <a:pt x="24904" y="5562"/>
                </a:lnTo>
                <a:lnTo>
                  <a:pt x="19316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38"/>
          <p:cNvSpPr/>
          <p:nvPr userDrawn="1"/>
        </p:nvSpPr>
        <p:spPr>
          <a:xfrm>
            <a:off x="12303864" y="7424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50" y="35585"/>
                </a:lnTo>
                <a:lnTo>
                  <a:pt x="27622" y="35585"/>
                </a:lnTo>
                <a:lnTo>
                  <a:pt x="35585" y="27635"/>
                </a:lnTo>
                <a:lnTo>
                  <a:pt x="35585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9"/>
          <p:cNvSpPr/>
          <p:nvPr userDrawn="1"/>
        </p:nvSpPr>
        <p:spPr>
          <a:xfrm>
            <a:off x="12190204" y="73486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18" y="48828"/>
                </a:lnTo>
                <a:lnTo>
                  <a:pt x="43403" y="43381"/>
                </a:lnTo>
                <a:lnTo>
                  <a:pt x="48853" y="35303"/>
                </a:lnTo>
                <a:lnTo>
                  <a:pt x="50850" y="25412"/>
                </a:lnTo>
                <a:lnTo>
                  <a:pt x="48853" y="15521"/>
                </a:lnTo>
                <a:lnTo>
                  <a:pt x="43403" y="7443"/>
                </a:lnTo>
                <a:lnTo>
                  <a:pt x="35318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40"/>
          <p:cNvSpPr/>
          <p:nvPr userDrawn="1"/>
        </p:nvSpPr>
        <p:spPr>
          <a:xfrm>
            <a:off x="12071488" y="722144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4">
                <a:moveTo>
                  <a:pt x="38138" y="0"/>
                </a:moveTo>
                <a:lnTo>
                  <a:pt x="23290" y="2999"/>
                </a:lnTo>
                <a:lnTo>
                  <a:pt x="11168" y="11177"/>
                </a:lnTo>
                <a:lnTo>
                  <a:pt x="2996" y="23301"/>
                </a:lnTo>
                <a:lnTo>
                  <a:pt x="0" y="38138"/>
                </a:lnTo>
                <a:lnTo>
                  <a:pt x="2996" y="52985"/>
                </a:lnTo>
                <a:lnTo>
                  <a:pt x="11168" y="65108"/>
                </a:lnTo>
                <a:lnTo>
                  <a:pt x="23290" y="73279"/>
                </a:lnTo>
                <a:lnTo>
                  <a:pt x="38138" y="76276"/>
                </a:lnTo>
                <a:lnTo>
                  <a:pt x="52991" y="73279"/>
                </a:lnTo>
                <a:lnTo>
                  <a:pt x="65112" y="65108"/>
                </a:lnTo>
                <a:lnTo>
                  <a:pt x="73281" y="52985"/>
                </a:lnTo>
                <a:lnTo>
                  <a:pt x="76276" y="38138"/>
                </a:lnTo>
                <a:lnTo>
                  <a:pt x="73281" y="23301"/>
                </a:lnTo>
                <a:lnTo>
                  <a:pt x="65112" y="11177"/>
                </a:lnTo>
                <a:lnTo>
                  <a:pt x="52991" y="2999"/>
                </a:lnTo>
                <a:lnTo>
                  <a:pt x="381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41"/>
          <p:cNvSpPr/>
          <p:nvPr userDrawn="1"/>
        </p:nvSpPr>
        <p:spPr>
          <a:xfrm>
            <a:off x="11978232" y="73486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3" y="48828"/>
                </a:lnTo>
                <a:lnTo>
                  <a:pt x="43381" y="43381"/>
                </a:lnTo>
                <a:lnTo>
                  <a:pt x="48828" y="35303"/>
                </a:lnTo>
                <a:lnTo>
                  <a:pt x="50825" y="25412"/>
                </a:lnTo>
                <a:lnTo>
                  <a:pt x="48828" y="15521"/>
                </a:lnTo>
                <a:lnTo>
                  <a:pt x="43381" y="7443"/>
                </a:lnTo>
                <a:lnTo>
                  <a:pt x="3530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42"/>
          <p:cNvSpPr/>
          <p:nvPr userDrawn="1"/>
        </p:nvSpPr>
        <p:spPr>
          <a:xfrm>
            <a:off x="11872219" y="73486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7" y="48828"/>
                </a:lnTo>
                <a:lnTo>
                  <a:pt x="43394" y="43381"/>
                </a:lnTo>
                <a:lnTo>
                  <a:pt x="48849" y="35303"/>
                </a:lnTo>
                <a:lnTo>
                  <a:pt x="50850" y="25412"/>
                </a:lnTo>
                <a:lnTo>
                  <a:pt x="48851" y="15521"/>
                </a:lnTo>
                <a:lnTo>
                  <a:pt x="43399" y="7443"/>
                </a:lnTo>
                <a:lnTo>
                  <a:pt x="3531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43"/>
          <p:cNvSpPr/>
          <p:nvPr userDrawn="1"/>
        </p:nvSpPr>
        <p:spPr>
          <a:xfrm>
            <a:off x="11773870" y="7424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35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50" y="35585"/>
                </a:lnTo>
                <a:lnTo>
                  <a:pt x="27635" y="35585"/>
                </a:lnTo>
                <a:lnTo>
                  <a:pt x="35585" y="27635"/>
                </a:lnTo>
                <a:lnTo>
                  <a:pt x="35585" y="7975"/>
                </a:lnTo>
                <a:lnTo>
                  <a:pt x="27635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44"/>
          <p:cNvSpPr/>
          <p:nvPr userDrawn="1"/>
        </p:nvSpPr>
        <p:spPr>
          <a:xfrm>
            <a:off x="11673189" y="747849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342" y="0"/>
                </a:moveTo>
                <a:lnTo>
                  <a:pt x="5588" y="0"/>
                </a:lnTo>
                <a:lnTo>
                  <a:pt x="0" y="5562"/>
                </a:lnTo>
                <a:lnTo>
                  <a:pt x="0" y="19329"/>
                </a:lnTo>
                <a:lnTo>
                  <a:pt x="5588" y="24904"/>
                </a:lnTo>
                <a:lnTo>
                  <a:pt x="19342" y="24904"/>
                </a:lnTo>
                <a:lnTo>
                  <a:pt x="24904" y="19329"/>
                </a:lnTo>
                <a:lnTo>
                  <a:pt x="24904" y="5562"/>
                </a:lnTo>
                <a:lnTo>
                  <a:pt x="1934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45"/>
          <p:cNvSpPr/>
          <p:nvPr userDrawn="1"/>
        </p:nvSpPr>
        <p:spPr>
          <a:xfrm>
            <a:off x="12409805" y="8443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75" y="35585"/>
                </a:lnTo>
                <a:lnTo>
                  <a:pt x="27622" y="35585"/>
                </a:lnTo>
                <a:lnTo>
                  <a:pt x="35610" y="27635"/>
                </a:lnTo>
                <a:lnTo>
                  <a:pt x="35610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46"/>
          <p:cNvSpPr/>
          <p:nvPr userDrawn="1"/>
        </p:nvSpPr>
        <p:spPr>
          <a:xfrm>
            <a:off x="12296191" y="83673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38" y="0"/>
                </a:moveTo>
                <a:lnTo>
                  <a:pt x="15532" y="1997"/>
                </a:lnTo>
                <a:lnTo>
                  <a:pt x="7446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6" y="43403"/>
                </a:lnTo>
                <a:lnTo>
                  <a:pt x="15532" y="48853"/>
                </a:lnTo>
                <a:lnTo>
                  <a:pt x="25438" y="50850"/>
                </a:lnTo>
                <a:lnTo>
                  <a:pt x="35329" y="48853"/>
                </a:lnTo>
                <a:lnTo>
                  <a:pt x="43407" y="43403"/>
                </a:lnTo>
                <a:lnTo>
                  <a:pt x="48853" y="35318"/>
                </a:lnTo>
                <a:lnTo>
                  <a:pt x="50850" y="25412"/>
                </a:lnTo>
                <a:lnTo>
                  <a:pt x="48853" y="15521"/>
                </a:lnTo>
                <a:lnTo>
                  <a:pt x="43407" y="7443"/>
                </a:lnTo>
                <a:lnTo>
                  <a:pt x="35329" y="1997"/>
                </a:lnTo>
                <a:lnTo>
                  <a:pt x="254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47"/>
          <p:cNvSpPr/>
          <p:nvPr userDrawn="1"/>
        </p:nvSpPr>
        <p:spPr>
          <a:xfrm>
            <a:off x="12190204" y="83673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3"/>
                </a:lnTo>
                <a:lnTo>
                  <a:pt x="15521" y="48853"/>
                </a:lnTo>
                <a:lnTo>
                  <a:pt x="25412" y="50850"/>
                </a:lnTo>
                <a:lnTo>
                  <a:pt x="35318" y="48853"/>
                </a:lnTo>
                <a:lnTo>
                  <a:pt x="43403" y="43403"/>
                </a:lnTo>
                <a:lnTo>
                  <a:pt x="48853" y="35318"/>
                </a:lnTo>
                <a:lnTo>
                  <a:pt x="50850" y="25412"/>
                </a:lnTo>
                <a:lnTo>
                  <a:pt x="48853" y="15521"/>
                </a:lnTo>
                <a:lnTo>
                  <a:pt x="43403" y="7443"/>
                </a:lnTo>
                <a:lnTo>
                  <a:pt x="35318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48"/>
          <p:cNvSpPr/>
          <p:nvPr userDrawn="1"/>
        </p:nvSpPr>
        <p:spPr>
          <a:xfrm>
            <a:off x="12084221" y="83673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3"/>
                </a:lnTo>
                <a:lnTo>
                  <a:pt x="15521" y="48853"/>
                </a:lnTo>
                <a:lnTo>
                  <a:pt x="25412" y="50850"/>
                </a:lnTo>
                <a:lnTo>
                  <a:pt x="35307" y="48853"/>
                </a:lnTo>
                <a:lnTo>
                  <a:pt x="43394" y="43403"/>
                </a:lnTo>
                <a:lnTo>
                  <a:pt x="48849" y="35318"/>
                </a:lnTo>
                <a:lnTo>
                  <a:pt x="50850" y="25412"/>
                </a:lnTo>
                <a:lnTo>
                  <a:pt x="48849" y="15521"/>
                </a:lnTo>
                <a:lnTo>
                  <a:pt x="43394" y="7443"/>
                </a:lnTo>
                <a:lnTo>
                  <a:pt x="35307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9"/>
          <p:cNvSpPr/>
          <p:nvPr userDrawn="1"/>
        </p:nvSpPr>
        <p:spPr>
          <a:xfrm>
            <a:off x="11985848" y="8443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09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50" y="35585"/>
                </a:lnTo>
                <a:lnTo>
                  <a:pt x="27609" y="35585"/>
                </a:lnTo>
                <a:lnTo>
                  <a:pt x="35585" y="27635"/>
                </a:lnTo>
                <a:lnTo>
                  <a:pt x="35585" y="7975"/>
                </a:lnTo>
                <a:lnTo>
                  <a:pt x="27609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50"/>
          <p:cNvSpPr/>
          <p:nvPr userDrawn="1"/>
        </p:nvSpPr>
        <p:spPr>
          <a:xfrm>
            <a:off x="12303840" y="94622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50" y="35610"/>
                </a:lnTo>
                <a:lnTo>
                  <a:pt x="27622" y="35610"/>
                </a:lnTo>
                <a:lnTo>
                  <a:pt x="35585" y="27635"/>
                </a:lnTo>
                <a:lnTo>
                  <a:pt x="35585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51"/>
          <p:cNvSpPr/>
          <p:nvPr userDrawn="1"/>
        </p:nvSpPr>
        <p:spPr>
          <a:xfrm>
            <a:off x="12190204" y="93860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3"/>
                </a:lnTo>
                <a:lnTo>
                  <a:pt x="15521" y="48853"/>
                </a:lnTo>
                <a:lnTo>
                  <a:pt x="25412" y="50850"/>
                </a:lnTo>
                <a:lnTo>
                  <a:pt x="35318" y="48853"/>
                </a:lnTo>
                <a:lnTo>
                  <a:pt x="43403" y="43403"/>
                </a:lnTo>
                <a:lnTo>
                  <a:pt x="48853" y="35318"/>
                </a:lnTo>
                <a:lnTo>
                  <a:pt x="50850" y="25412"/>
                </a:lnTo>
                <a:lnTo>
                  <a:pt x="48853" y="15521"/>
                </a:lnTo>
                <a:lnTo>
                  <a:pt x="43403" y="7443"/>
                </a:lnTo>
                <a:lnTo>
                  <a:pt x="35318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52"/>
          <p:cNvSpPr/>
          <p:nvPr userDrawn="1"/>
        </p:nvSpPr>
        <p:spPr>
          <a:xfrm>
            <a:off x="10629084" y="406681"/>
            <a:ext cx="678605" cy="326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1"/>
          <p:cNvSpPr/>
          <p:nvPr userDrawn="1"/>
        </p:nvSpPr>
        <p:spPr>
          <a:xfrm>
            <a:off x="8255000" y="1384299"/>
            <a:ext cx="4749800" cy="40200"/>
          </a:xfrm>
          <a:custGeom>
            <a:avLst/>
            <a:gdLst/>
            <a:ahLst/>
            <a:cxnLst/>
            <a:rect l="l" t="t" r="r" b="b"/>
            <a:pathLst>
              <a:path w="9766300" h="88900">
                <a:moveTo>
                  <a:pt x="0" y="88900"/>
                </a:moveTo>
                <a:lnTo>
                  <a:pt x="9766300" y="88900"/>
                </a:lnTo>
                <a:lnTo>
                  <a:pt x="9766300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CFDF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60"/>
          <p:cNvSpPr/>
          <p:nvPr userDrawn="1"/>
        </p:nvSpPr>
        <p:spPr>
          <a:xfrm>
            <a:off x="0" y="1295401"/>
            <a:ext cx="13004800" cy="52899"/>
          </a:xfrm>
          <a:custGeom>
            <a:avLst/>
            <a:gdLst/>
            <a:ahLst/>
            <a:cxnLst/>
            <a:rect l="l" t="t" r="r" b="b"/>
            <a:pathLst>
              <a:path w="13004800" h="88900">
                <a:moveTo>
                  <a:pt x="0" y="88887"/>
                </a:moveTo>
                <a:lnTo>
                  <a:pt x="13004800" y="88887"/>
                </a:lnTo>
                <a:lnTo>
                  <a:pt x="13004800" y="0"/>
                </a:lnTo>
                <a:lnTo>
                  <a:pt x="0" y="0"/>
                </a:lnTo>
                <a:lnTo>
                  <a:pt x="0" y="88887"/>
                </a:lnTo>
                <a:close/>
              </a:path>
            </a:pathLst>
          </a:custGeom>
          <a:solidFill>
            <a:srgbClr val="0096D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Holder 3"/>
          <p:cNvSpPr>
            <a:spLocks noGrp="1"/>
          </p:cNvSpPr>
          <p:nvPr>
            <p:ph sz="half" idx="10"/>
          </p:nvPr>
        </p:nvSpPr>
        <p:spPr>
          <a:xfrm>
            <a:off x="2" y="2325623"/>
            <a:ext cx="13004798" cy="666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" name="object 2"/>
          <p:cNvSpPr/>
          <p:nvPr userDrawn="1"/>
        </p:nvSpPr>
        <p:spPr>
          <a:xfrm>
            <a:off x="0" y="9067800"/>
            <a:ext cx="13004800" cy="685800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object 48"/>
          <p:cNvSpPr/>
          <p:nvPr userDrawn="1"/>
        </p:nvSpPr>
        <p:spPr>
          <a:xfrm>
            <a:off x="854947" y="860064"/>
            <a:ext cx="15875" cy="28575"/>
          </a:xfrm>
          <a:custGeom>
            <a:avLst/>
            <a:gdLst/>
            <a:ahLst/>
            <a:cxnLst/>
            <a:rect l="l" t="t" r="r" b="b"/>
            <a:pathLst>
              <a:path w="15875" h="28575">
                <a:moveTo>
                  <a:pt x="14123" y="3594"/>
                </a:moveTo>
                <a:lnTo>
                  <a:pt x="10858" y="3594"/>
                </a:lnTo>
                <a:lnTo>
                  <a:pt x="2641" y="23723"/>
                </a:lnTo>
                <a:lnTo>
                  <a:pt x="0" y="26517"/>
                </a:lnTo>
                <a:lnTo>
                  <a:pt x="5041" y="28524"/>
                </a:lnTo>
                <a:lnTo>
                  <a:pt x="5079" y="26162"/>
                </a:lnTo>
                <a:lnTo>
                  <a:pt x="5245" y="25069"/>
                </a:lnTo>
                <a:lnTo>
                  <a:pt x="14123" y="3594"/>
                </a:lnTo>
                <a:close/>
              </a:path>
              <a:path w="15875" h="28575">
                <a:moveTo>
                  <a:pt x="15608" y="0"/>
                </a:moveTo>
                <a:lnTo>
                  <a:pt x="14312" y="304"/>
                </a:lnTo>
                <a:lnTo>
                  <a:pt x="4902" y="3975"/>
                </a:lnTo>
                <a:lnTo>
                  <a:pt x="3809" y="4356"/>
                </a:lnTo>
                <a:lnTo>
                  <a:pt x="4851" y="5524"/>
                </a:lnTo>
                <a:lnTo>
                  <a:pt x="10858" y="3594"/>
                </a:lnTo>
                <a:lnTo>
                  <a:pt x="14123" y="3594"/>
                </a:lnTo>
                <a:lnTo>
                  <a:pt x="156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9"/>
          <p:cNvSpPr/>
          <p:nvPr userDrawn="1"/>
        </p:nvSpPr>
        <p:spPr>
          <a:xfrm>
            <a:off x="987348" y="869062"/>
            <a:ext cx="20320" cy="31750"/>
          </a:xfrm>
          <a:custGeom>
            <a:avLst/>
            <a:gdLst/>
            <a:ahLst/>
            <a:cxnLst/>
            <a:rect l="l" t="t" r="r" b="b"/>
            <a:pathLst>
              <a:path w="20319" h="31750">
                <a:moveTo>
                  <a:pt x="3911" y="25323"/>
                </a:moveTo>
                <a:lnTo>
                  <a:pt x="1803" y="30606"/>
                </a:lnTo>
                <a:lnTo>
                  <a:pt x="3098" y="31089"/>
                </a:lnTo>
                <a:lnTo>
                  <a:pt x="5016" y="31762"/>
                </a:lnTo>
                <a:lnTo>
                  <a:pt x="18516" y="30530"/>
                </a:lnTo>
                <a:lnTo>
                  <a:pt x="18718" y="29413"/>
                </a:lnTo>
                <a:lnTo>
                  <a:pt x="5651" y="29413"/>
                </a:lnTo>
                <a:lnTo>
                  <a:pt x="4419" y="26581"/>
                </a:lnTo>
                <a:lnTo>
                  <a:pt x="3911" y="25323"/>
                </a:lnTo>
                <a:close/>
              </a:path>
              <a:path w="20319" h="31750">
                <a:moveTo>
                  <a:pt x="19101" y="16624"/>
                </a:moveTo>
                <a:lnTo>
                  <a:pt x="10629" y="16624"/>
                </a:lnTo>
                <a:lnTo>
                  <a:pt x="14376" y="17894"/>
                </a:lnTo>
                <a:lnTo>
                  <a:pt x="15900" y="19532"/>
                </a:lnTo>
                <a:lnTo>
                  <a:pt x="16395" y="24841"/>
                </a:lnTo>
                <a:lnTo>
                  <a:pt x="14236" y="28625"/>
                </a:lnTo>
                <a:lnTo>
                  <a:pt x="5651" y="29413"/>
                </a:lnTo>
                <a:lnTo>
                  <a:pt x="18718" y="29413"/>
                </a:lnTo>
                <a:lnTo>
                  <a:pt x="19748" y="23723"/>
                </a:lnTo>
                <a:lnTo>
                  <a:pt x="19101" y="16624"/>
                </a:lnTo>
                <a:close/>
              </a:path>
              <a:path w="20319" h="31750">
                <a:moveTo>
                  <a:pt x="16126" y="3174"/>
                </a:moveTo>
                <a:lnTo>
                  <a:pt x="13119" y="3174"/>
                </a:lnTo>
                <a:lnTo>
                  <a:pt x="6692" y="17068"/>
                </a:lnTo>
                <a:lnTo>
                  <a:pt x="10629" y="16624"/>
                </a:lnTo>
                <a:lnTo>
                  <a:pt x="19101" y="16624"/>
                </a:lnTo>
                <a:lnTo>
                  <a:pt x="18935" y="14808"/>
                </a:lnTo>
                <a:lnTo>
                  <a:pt x="11417" y="14058"/>
                </a:lnTo>
                <a:lnTo>
                  <a:pt x="16126" y="3174"/>
                </a:lnTo>
                <a:close/>
              </a:path>
              <a:path w="20319" h="31750">
                <a:moveTo>
                  <a:pt x="17500" y="0"/>
                </a:moveTo>
                <a:lnTo>
                  <a:pt x="88" y="1587"/>
                </a:lnTo>
                <a:lnTo>
                  <a:pt x="126" y="4076"/>
                </a:lnTo>
                <a:lnTo>
                  <a:pt x="0" y="6438"/>
                </a:lnTo>
                <a:lnTo>
                  <a:pt x="1574" y="5206"/>
                </a:lnTo>
                <a:lnTo>
                  <a:pt x="3251" y="4076"/>
                </a:lnTo>
                <a:lnTo>
                  <a:pt x="13119" y="3174"/>
                </a:lnTo>
                <a:lnTo>
                  <a:pt x="16126" y="3174"/>
                </a:lnTo>
                <a:lnTo>
                  <a:pt x="17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0"/>
          <p:cNvSpPr/>
          <p:nvPr userDrawn="1"/>
        </p:nvSpPr>
        <p:spPr>
          <a:xfrm>
            <a:off x="918818" y="868001"/>
            <a:ext cx="20320" cy="31115"/>
          </a:xfrm>
          <a:custGeom>
            <a:avLst/>
            <a:gdLst/>
            <a:ahLst/>
            <a:cxnLst/>
            <a:rect l="l" t="t" r="r" b="b"/>
            <a:pathLst>
              <a:path w="20319" h="31115">
                <a:moveTo>
                  <a:pt x="2184" y="14820"/>
                </a:moveTo>
                <a:lnTo>
                  <a:pt x="1993" y="15671"/>
                </a:lnTo>
                <a:lnTo>
                  <a:pt x="1879" y="16738"/>
                </a:lnTo>
                <a:lnTo>
                  <a:pt x="8267" y="17373"/>
                </a:lnTo>
                <a:lnTo>
                  <a:pt x="3771" y="25730"/>
                </a:lnTo>
                <a:lnTo>
                  <a:pt x="2044" y="28422"/>
                </a:lnTo>
                <a:lnTo>
                  <a:pt x="0" y="30276"/>
                </a:lnTo>
                <a:lnTo>
                  <a:pt x="6273" y="30899"/>
                </a:lnTo>
                <a:lnTo>
                  <a:pt x="11468" y="17703"/>
                </a:lnTo>
                <a:lnTo>
                  <a:pt x="16755" y="17703"/>
                </a:lnTo>
                <a:lnTo>
                  <a:pt x="17030" y="16446"/>
                </a:lnTo>
                <a:lnTo>
                  <a:pt x="12407" y="15989"/>
                </a:lnTo>
                <a:lnTo>
                  <a:pt x="12581" y="15671"/>
                </a:lnTo>
                <a:lnTo>
                  <a:pt x="9182" y="15671"/>
                </a:lnTo>
                <a:lnTo>
                  <a:pt x="4648" y="15201"/>
                </a:lnTo>
                <a:lnTo>
                  <a:pt x="3035" y="15011"/>
                </a:lnTo>
                <a:lnTo>
                  <a:pt x="2184" y="14820"/>
                </a:lnTo>
                <a:close/>
              </a:path>
              <a:path w="20319" h="31115">
                <a:moveTo>
                  <a:pt x="16755" y="17703"/>
                </a:moveTo>
                <a:lnTo>
                  <a:pt x="11468" y="17703"/>
                </a:lnTo>
                <a:lnTo>
                  <a:pt x="15405" y="18097"/>
                </a:lnTo>
                <a:lnTo>
                  <a:pt x="16611" y="18351"/>
                </a:lnTo>
                <a:lnTo>
                  <a:pt x="16755" y="17703"/>
                </a:lnTo>
                <a:close/>
              </a:path>
              <a:path w="20319" h="31115">
                <a:moveTo>
                  <a:pt x="17030" y="16421"/>
                </a:moveTo>
                <a:lnTo>
                  <a:pt x="16903" y="16446"/>
                </a:lnTo>
                <a:lnTo>
                  <a:pt x="17030" y="16446"/>
                </a:lnTo>
                <a:close/>
              </a:path>
              <a:path w="20319" h="31115">
                <a:moveTo>
                  <a:pt x="19458" y="3086"/>
                </a:moveTo>
                <a:lnTo>
                  <a:pt x="3517" y="3086"/>
                </a:lnTo>
                <a:lnTo>
                  <a:pt x="15328" y="4267"/>
                </a:lnTo>
                <a:lnTo>
                  <a:pt x="9182" y="15671"/>
                </a:lnTo>
                <a:lnTo>
                  <a:pt x="12581" y="15671"/>
                </a:lnTo>
                <a:lnTo>
                  <a:pt x="19458" y="3086"/>
                </a:lnTo>
                <a:close/>
              </a:path>
              <a:path w="20319" h="31115">
                <a:moveTo>
                  <a:pt x="1320" y="0"/>
                </a:moveTo>
                <a:lnTo>
                  <a:pt x="520" y="5092"/>
                </a:lnTo>
                <a:lnTo>
                  <a:pt x="3517" y="3086"/>
                </a:lnTo>
                <a:lnTo>
                  <a:pt x="19458" y="3086"/>
                </a:lnTo>
                <a:lnTo>
                  <a:pt x="20027" y="2044"/>
                </a:lnTo>
                <a:lnTo>
                  <a:pt x="2819" y="304"/>
                </a:lnTo>
                <a:lnTo>
                  <a:pt x="1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1"/>
          <p:cNvSpPr/>
          <p:nvPr userDrawn="1"/>
        </p:nvSpPr>
        <p:spPr>
          <a:xfrm>
            <a:off x="1050364" y="860856"/>
            <a:ext cx="20320" cy="33020"/>
          </a:xfrm>
          <a:custGeom>
            <a:avLst/>
            <a:gdLst/>
            <a:ahLst/>
            <a:cxnLst/>
            <a:rect l="l" t="t" r="r" b="b"/>
            <a:pathLst>
              <a:path w="20319" h="33020">
                <a:moveTo>
                  <a:pt x="14959" y="18211"/>
                </a:moveTo>
                <a:lnTo>
                  <a:pt x="11938" y="18211"/>
                </a:lnTo>
                <a:lnTo>
                  <a:pt x="10223" y="27546"/>
                </a:lnTo>
                <a:lnTo>
                  <a:pt x="9388" y="30657"/>
                </a:lnTo>
                <a:lnTo>
                  <a:pt x="8039" y="33007"/>
                </a:lnTo>
                <a:lnTo>
                  <a:pt x="14198" y="31699"/>
                </a:lnTo>
                <a:lnTo>
                  <a:pt x="13834" y="30619"/>
                </a:lnTo>
                <a:lnTo>
                  <a:pt x="13347" y="28346"/>
                </a:lnTo>
                <a:lnTo>
                  <a:pt x="13474" y="26022"/>
                </a:lnTo>
                <a:lnTo>
                  <a:pt x="14959" y="18211"/>
                </a:lnTo>
                <a:close/>
              </a:path>
              <a:path w="20319" h="33020">
                <a:moveTo>
                  <a:pt x="17758" y="3568"/>
                </a:moveTo>
                <a:lnTo>
                  <a:pt x="14643" y="3568"/>
                </a:lnTo>
                <a:lnTo>
                  <a:pt x="12293" y="16294"/>
                </a:lnTo>
                <a:lnTo>
                  <a:pt x="7112" y="17399"/>
                </a:lnTo>
                <a:lnTo>
                  <a:pt x="6324" y="17538"/>
                </a:lnTo>
                <a:lnTo>
                  <a:pt x="5448" y="17614"/>
                </a:lnTo>
                <a:lnTo>
                  <a:pt x="5638" y="19519"/>
                </a:lnTo>
                <a:lnTo>
                  <a:pt x="5765" y="19532"/>
                </a:lnTo>
                <a:lnTo>
                  <a:pt x="11938" y="18211"/>
                </a:lnTo>
                <a:lnTo>
                  <a:pt x="14959" y="18211"/>
                </a:lnTo>
                <a:lnTo>
                  <a:pt x="15087" y="17538"/>
                </a:lnTo>
                <a:lnTo>
                  <a:pt x="18618" y="16776"/>
                </a:lnTo>
                <a:lnTo>
                  <a:pt x="19405" y="16624"/>
                </a:lnTo>
                <a:lnTo>
                  <a:pt x="20281" y="16548"/>
                </a:lnTo>
                <a:lnTo>
                  <a:pt x="20186" y="15621"/>
                </a:lnTo>
                <a:lnTo>
                  <a:pt x="15455" y="15621"/>
                </a:lnTo>
                <a:lnTo>
                  <a:pt x="17758" y="3568"/>
                </a:lnTo>
                <a:close/>
              </a:path>
              <a:path w="20319" h="33020">
                <a:moveTo>
                  <a:pt x="20078" y="14579"/>
                </a:moveTo>
                <a:lnTo>
                  <a:pt x="15455" y="15621"/>
                </a:lnTo>
                <a:lnTo>
                  <a:pt x="20186" y="15621"/>
                </a:lnTo>
                <a:lnTo>
                  <a:pt x="20078" y="14579"/>
                </a:lnTo>
                <a:close/>
              </a:path>
              <a:path w="20319" h="33020">
                <a:moveTo>
                  <a:pt x="18440" y="0"/>
                </a:moveTo>
                <a:lnTo>
                  <a:pt x="2070" y="3517"/>
                </a:lnTo>
                <a:lnTo>
                  <a:pt x="1092" y="3695"/>
                </a:lnTo>
                <a:lnTo>
                  <a:pt x="0" y="3810"/>
                </a:lnTo>
                <a:lnTo>
                  <a:pt x="800" y="8877"/>
                </a:lnTo>
                <a:lnTo>
                  <a:pt x="3035" y="6057"/>
                </a:lnTo>
                <a:lnTo>
                  <a:pt x="14643" y="3568"/>
                </a:lnTo>
                <a:lnTo>
                  <a:pt x="17758" y="3568"/>
                </a:lnTo>
                <a:lnTo>
                  <a:pt x="18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2"/>
          <p:cNvSpPr/>
          <p:nvPr userDrawn="1"/>
        </p:nvSpPr>
        <p:spPr>
          <a:xfrm>
            <a:off x="786843" y="613393"/>
            <a:ext cx="128270" cy="142240"/>
          </a:xfrm>
          <a:custGeom>
            <a:avLst/>
            <a:gdLst/>
            <a:ahLst/>
            <a:cxnLst/>
            <a:rect l="l" t="t" r="r" b="b"/>
            <a:pathLst>
              <a:path w="128269" h="142240">
                <a:moveTo>
                  <a:pt x="33337" y="0"/>
                </a:moveTo>
                <a:lnTo>
                  <a:pt x="0" y="0"/>
                </a:lnTo>
                <a:lnTo>
                  <a:pt x="6869" y="42966"/>
                </a:lnTo>
                <a:lnTo>
                  <a:pt x="27820" y="83450"/>
                </a:lnTo>
                <a:lnTo>
                  <a:pt x="63366" y="117702"/>
                </a:lnTo>
                <a:lnTo>
                  <a:pt x="114020" y="141973"/>
                </a:lnTo>
                <a:lnTo>
                  <a:pt x="117511" y="134747"/>
                </a:lnTo>
                <a:lnTo>
                  <a:pt x="121013" y="127276"/>
                </a:lnTo>
                <a:lnTo>
                  <a:pt x="124527" y="119552"/>
                </a:lnTo>
                <a:lnTo>
                  <a:pt x="128054" y="111569"/>
                </a:lnTo>
                <a:lnTo>
                  <a:pt x="82372" y="90600"/>
                </a:lnTo>
                <a:lnTo>
                  <a:pt x="53244" y="61566"/>
                </a:lnTo>
                <a:lnTo>
                  <a:pt x="37842" y="29641"/>
                </a:lnTo>
                <a:lnTo>
                  <a:pt x="33337" y="0"/>
                </a:lnTo>
                <a:close/>
              </a:path>
            </a:pathLst>
          </a:custGeom>
          <a:solidFill>
            <a:srgbClr val="C4C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3"/>
          <p:cNvSpPr/>
          <p:nvPr userDrawn="1"/>
        </p:nvSpPr>
        <p:spPr>
          <a:xfrm>
            <a:off x="917961" y="728733"/>
            <a:ext cx="89535" cy="37465"/>
          </a:xfrm>
          <a:custGeom>
            <a:avLst/>
            <a:gdLst/>
            <a:ahLst/>
            <a:cxnLst/>
            <a:rect l="l" t="t" r="r" b="b"/>
            <a:pathLst>
              <a:path w="89534" h="37465">
                <a:moveTo>
                  <a:pt x="13462" y="0"/>
                </a:moveTo>
                <a:lnTo>
                  <a:pt x="9526" y="9414"/>
                </a:lnTo>
                <a:lnTo>
                  <a:pt x="5930" y="17876"/>
                </a:lnTo>
                <a:lnTo>
                  <a:pt x="2735" y="25179"/>
                </a:lnTo>
                <a:lnTo>
                  <a:pt x="0" y="31115"/>
                </a:lnTo>
                <a:lnTo>
                  <a:pt x="13763" y="33767"/>
                </a:lnTo>
                <a:lnTo>
                  <a:pt x="28240" y="35715"/>
                </a:lnTo>
                <a:lnTo>
                  <a:pt x="43442" y="36915"/>
                </a:lnTo>
                <a:lnTo>
                  <a:pt x="59385" y="37325"/>
                </a:lnTo>
                <a:lnTo>
                  <a:pt x="67042" y="37146"/>
                </a:lnTo>
                <a:lnTo>
                  <a:pt x="74571" y="36625"/>
                </a:lnTo>
                <a:lnTo>
                  <a:pt x="81980" y="35787"/>
                </a:lnTo>
                <a:lnTo>
                  <a:pt x="89281" y="34658"/>
                </a:lnTo>
                <a:lnTo>
                  <a:pt x="85462" y="26875"/>
                </a:lnTo>
                <a:lnTo>
                  <a:pt x="81861" y="18999"/>
                </a:lnTo>
                <a:lnTo>
                  <a:pt x="78483" y="11037"/>
                </a:lnTo>
                <a:lnTo>
                  <a:pt x="75724" y="3987"/>
                </a:lnTo>
                <a:lnTo>
                  <a:pt x="59385" y="3987"/>
                </a:lnTo>
                <a:lnTo>
                  <a:pt x="46975" y="3721"/>
                </a:lnTo>
                <a:lnTo>
                  <a:pt x="35199" y="2946"/>
                </a:lnTo>
                <a:lnTo>
                  <a:pt x="24036" y="1694"/>
                </a:lnTo>
                <a:lnTo>
                  <a:pt x="13462" y="0"/>
                </a:lnTo>
                <a:close/>
              </a:path>
              <a:path w="89534" h="37465">
                <a:moveTo>
                  <a:pt x="75336" y="2997"/>
                </a:moveTo>
                <a:lnTo>
                  <a:pt x="70104" y="3581"/>
                </a:lnTo>
                <a:lnTo>
                  <a:pt x="64808" y="3987"/>
                </a:lnTo>
                <a:lnTo>
                  <a:pt x="75724" y="3987"/>
                </a:lnTo>
                <a:lnTo>
                  <a:pt x="75336" y="2997"/>
                </a:lnTo>
                <a:close/>
              </a:path>
            </a:pathLst>
          </a:custGeom>
          <a:solidFill>
            <a:srgbClr val="C4C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4"/>
          <p:cNvSpPr/>
          <p:nvPr userDrawn="1"/>
        </p:nvSpPr>
        <p:spPr>
          <a:xfrm>
            <a:off x="888711" y="779147"/>
            <a:ext cx="151765" cy="45085"/>
          </a:xfrm>
          <a:custGeom>
            <a:avLst/>
            <a:gdLst/>
            <a:ahLst/>
            <a:cxnLst/>
            <a:rect l="l" t="t" r="r" b="b"/>
            <a:pathLst>
              <a:path w="151765" h="45084">
                <a:moveTo>
                  <a:pt x="19303" y="0"/>
                </a:moveTo>
                <a:lnTo>
                  <a:pt x="14496" y="8694"/>
                </a:lnTo>
                <a:lnTo>
                  <a:pt x="9675" y="16994"/>
                </a:lnTo>
                <a:lnTo>
                  <a:pt x="4843" y="24915"/>
                </a:lnTo>
                <a:lnTo>
                  <a:pt x="0" y="32473"/>
                </a:lnTo>
                <a:lnTo>
                  <a:pt x="22397" y="38039"/>
                </a:lnTo>
                <a:lnTo>
                  <a:pt x="45327" y="41994"/>
                </a:lnTo>
                <a:lnTo>
                  <a:pt x="68603" y="44255"/>
                </a:lnTo>
                <a:lnTo>
                  <a:pt x="92036" y="44742"/>
                </a:lnTo>
                <a:lnTo>
                  <a:pt x="107498" y="43953"/>
                </a:lnTo>
                <a:lnTo>
                  <a:pt x="122597" y="42198"/>
                </a:lnTo>
                <a:lnTo>
                  <a:pt x="137322" y="39534"/>
                </a:lnTo>
                <a:lnTo>
                  <a:pt x="151663" y="36017"/>
                </a:lnTo>
                <a:lnTo>
                  <a:pt x="149440" y="33159"/>
                </a:lnTo>
                <a:lnTo>
                  <a:pt x="147192" y="30213"/>
                </a:lnTo>
                <a:lnTo>
                  <a:pt x="132099" y="8242"/>
                </a:lnTo>
                <a:lnTo>
                  <a:pt x="91363" y="8242"/>
                </a:lnTo>
                <a:lnTo>
                  <a:pt x="73051" y="7952"/>
                </a:lnTo>
                <a:lnTo>
                  <a:pt x="54862" y="6450"/>
                </a:lnTo>
                <a:lnTo>
                  <a:pt x="36908" y="3782"/>
                </a:lnTo>
                <a:lnTo>
                  <a:pt x="19303" y="0"/>
                </a:lnTo>
                <a:close/>
              </a:path>
              <a:path w="151765" h="45084">
                <a:moveTo>
                  <a:pt x="129362" y="3784"/>
                </a:moveTo>
                <a:lnTo>
                  <a:pt x="120104" y="5561"/>
                </a:lnTo>
                <a:lnTo>
                  <a:pt x="110682" y="6913"/>
                </a:lnTo>
                <a:lnTo>
                  <a:pt x="101099" y="7815"/>
                </a:lnTo>
                <a:lnTo>
                  <a:pt x="91363" y="8242"/>
                </a:lnTo>
                <a:lnTo>
                  <a:pt x="132099" y="8242"/>
                </a:lnTo>
                <a:lnTo>
                  <a:pt x="129362" y="3784"/>
                </a:lnTo>
                <a:close/>
              </a:path>
            </a:pathLst>
          </a:custGeom>
          <a:solidFill>
            <a:srgbClr val="004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5"/>
          <p:cNvSpPr/>
          <p:nvPr userDrawn="1"/>
        </p:nvSpPr>
        <p:spPr>
          <a:xfrm>
            <a:off x="723896" y="408005"/>
            <a:ext cx="449580" cy="398780"/>
          </a:xfrm>
          <a:custGeom>
            <a:avLst/>
            <a:gdLst/>
            <a:ahLst/>
            <a:cxnLst/>
            <a:rect l="l" t="t" r="r" b="b"/>
            <a:pathLst>
              <a:path w="449580" h="398779">
                <a:moveTo>
                  <a:pt x="245097" y="0"/>
                </a:moveTo>
                <a:lnTo>
                  <a:pt x="199684" y="4098"/>
                </a:lnTo>
                <a:lnTo>
                  <a:pt x="155458" y="15331"/>
                </a:lnTo>
                <a:lnTo>
                  <a:pt x="113937" y="33382"/>
                </a:lnTo>
                <a:lnTo>
                  <a:pt x="76638" y="57932"/>
                </a:lnTo>
                <a:lnTo>
                  <a:pt x="45077" y="88662"/>
                </a:lnTo>
                <a:lnTo>
                  <a:pt x="20772" y="125253"/>
                </a:lnTo>
                <a:lnTo>
                  <a:pt x="5241" y="167386"/>
                </a:lnTo>
                <a:lnTo>
                  <a:pt x="0" y="214744"/>
                </a:lnTo>
                <a:lnTo>
                  <a:pt x="3773" y="250571"/>
                </a:lnTo>
                <a:lnTo>
                  <a:pt x="31550" y="315072"/>
                </a:lnTo>
                <a:lnTo>
                  <a:pt x="74942" y="359793"/>
                </a:lnTo>
                <a:lnTo>
                  <a:pt x="121734" y="387635"/>
                </a:lnTo>
                <a:lnTo>
                  <a:pt x="147980" y="398272"/>
                </a:lnTo>
                <a:lnTo>
                  <a:pt x="152766" y="390989"/>
                </a:lnTo>
                <a:lnTo>
                  <a:pt x="157562" y="383238"/>
                </a:lnTo>
                <a:lnTo>
                  <a:pt x="162367" y="375015"/>
                </a:lnTo>
                <a:lnTo>
                  <a:pt x="167182" y="366318"/>
                </a:lnTo>
                <a:lnTo>
                  <a:pt x="142538" y="357083"/>
                </a:lnTo>
                <a:lnTo>
                  <a:pt x="119627" y="345641"/>
                </a:lnTo>
                <a:lnTo>
                  <a:pt x="80645" y="316687"/>
                </a:lnTo>
                <a:lnTo>
                  <a:pt x="47844" y="269859"/>
                </a:lnTo>
                <a:lnTo>
                  <a:pt x="36512" y="214439"/>
                </a:lnTo>
                <a:lnTo>
                  <a:pt x="42374" y="169952"/>
                </a:lnTo>
                <a:lnTo>
                  <a:pt x="59447" y="131164"/>
                </a:lnTo>
                <a:lnTo>
                  <a:pt x="85802" y="98471"/>
                </a:lnTo>
                <a:lnTo>
                  <a:pt x="119508" y="72265"/>
                </a:lnTo>
                <a:lnTo>
                  <a:pt x="158636" y="52941"/>
                </a:lnTo>
                <a:lnTo>
                  <a:pt x="201257" y="40892"/>
                </a:lnTo>
                <a:lnTo>
                  <a:pt x="245440" y="36512"/>
                </a:lnTo>
                <a:lnTo>
                  <a:pt x="398693" y="36512"/>
                </a:lnTo>
                <a:lnTo>
                  <a:pt x="375553" y="25701"/>
                </a:lnTo>
                <a:lnTo>
                  <a:pt x="315303" y="7371"/>
                </a:lnTo>
                <a:lnTo>
                  <a:pt x="245097" y="0"/>
                </a:lnTo>
                <a:close/>
              </a:path>
              <a:path w="449580" h="398779">
                <a:moveTo>
                  <a:pt x="398693" y="36512"/>
                </a:moveTo>
                <a:lnTo>
                  <a:pt x="245440" y="36512"/>
                </a:lnTo>
                <a:lnTo>
                  <a:pt x="317174" y="45970"/>
                </a:lnTo>
                <a:lnTo>
                  <a:pt x="376153" y="67743"/>
                </a:lnTo>
                <a:lnTo>
                  <a:pt x="416270" y="89813"/>
                </a:lnTo>
                <a:lnTo>
                  <a:pt x="431419" y="100164"/>
                </a:lnTo>
                <a:lnTo>
                  <a:pt x="440702" y="108038"/>
                </a:lnTo>
                <a:lnTo>
                  <a:pt x="449554" y="64300"/>
                </a:lnTo>
                <a:lnTo>
                  <a:pt x="421689" y="47255"/>
                </a:lnTo>
                <a:lnTo>
                  <a:pt x="398693" y="36512"/>
                </a:lnTo>
                <a:close/>
              </a:path>
            </a:pathLst>
          </a:custGeom>
          <a:solidFill>
            <a:srgbClr val="004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6"/>
          <p:cNvSpPr/>
          <p:nvPr userDrawn="1"/>
        </p:nvSpPr>
        <p:spPr>
          <a:xfrm>
            <a:off x="1028472" y="615590"/>
            <a:ext cx="197485" cy="193675"/>
          </a:xfrm>
          <a:custGeom>
            <a:avLst/>
            <a:gdLst/>
            <a:ahLst/>
            <a:cxnLst/>
            <a:rect l="l" t="t" r="r" b="b"/>
            <a:pathLst>
              <a:path w="197484" h="193675">
                <a:moveTo>
                  <a:pt x="197180" y="0"/>
                </a:moveTo>
                <a:lnTo>
                  <a:pt x="0" y="0"/>
                </a:lnTo>
                <a:lnTo>
                  <a:pt x="0" y="36512"/>
                </a:lnTo>
                <a:lnTo>
                  <a:pt x="146557" y="36512"/>
                </a:lnTo>
                <a:lnTo>
                  <a:pt x="124289" y="75568"/>
                </a:lnTo>
                <a:lnTo>
                  <a:pt x="93291" y="111337"/>
                </a:lnTo>
                <a:lnTo>
                  <a:pt x="54610" y="141082"/>
                </a:lnTo>
                <a:lnTo>
                  <a:pt x="9296" y="162064"/>
                </a:lnTo>
                <a:lnTo>
                  <a:pt x="14070" y="169924"/>
                </a:lnTo>
                <a:lnTo>
                  <a:pt x="19269" y="177799"/>
                </a:lnTo>
                <a:lnTo>
                  <a:pt x="24862" y="185656"/>
                </a:lnTo>
                <a:lnTo>
                  <a:pt x="30822" y="193459"/>
                </a:lnTo>
                <a:lnTo>
                  <a:pt x="76580" y="170935"/>
                </a:lnTo>
                <a:lnTo>
                  <a:pt x="116127" y="140647"/>
                </a:lnTo>
                <a:lnTo>
                  <a:pt x="148747" y="104612"/>
                </a:lnTo>
                <a:lnTo>
                  <a:pt x="173722" y="64850"/>
                </a:lnTo>
                <a:lnTo>
                  <a:pt x="190334" y="23380"/>
                </a:lnTo>
                <a:lnTo>
                  <a:pt x="197180" y="0"/>
                </a:lnTo>
                <a:close/>
              </a:path>
            </a:pathLst>
          </a:custGeom>
          <a:solidFill>
            <a:srgbClr val="004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7"/>
          <p:cNvSpPr/>
          <p:nvPr userDrawn="1"/>
        </p:nvSpPr>
        <p:spPr>
          <a:xfrm>
            <a:off x="1012626" y="475038"/>
            <a:ext cx="237490" cy="283845"/>
          </a:xfrm>
          <a:custGeom>
            <a:avLst/>
            <a:gdLst/>
            <a:ahLst/>
            <a:cxnLst/>
            <a:rect l="l" t="t" r="r" b="b"/>
            <a:pathLst>
              <a:path w="237490" h="283845">
                <a:moveTo>
                  <a:pt x="237032" y="0"/>
                </a:moveTo>
                <a:lnTo>
                  <a:pt x="175882" y="0"/>
                </a:lnTo>
                <a:lnTo>
                  <a:pt x="173304" y="13550"/>
                </a:lnTo>
                <a:lnTo>
                  <a:pt x="161430" y="60104"/>
                </a:lnTo>
                <a:lnTo>
                  <a:pt x="142634" y="109180"/>
                </a:lnTo>
                <a:lnTo>
                  <a:pt x="117003" y="156900"/>
                </a:lnTo>
                <a:lnTo>
                  <a:pt x="84628" y="199387"/>
                </a:lnTo>
                <a:lnTo>
                  <a:pt x="45597" y="232763"/>
                </a:lnTo>
                <a:lnTo>
                  <a:pt x="0" y="253149"/>
                </a:lnTo>
                <a:lnTo>
                  <a:pt x="3387" y="260660"/>
                </a:lnTo>
                <a:lnTo>
                  <a:pt x="6980" y="268270"/>
                </a:lnTo>
                <a:lnTo>
                  <a:pt x="10756" y="275939"/>
                </a:lnTo>
                <a:lnTo>
                  <a:pt x="14693" y="283629"/>
                </a:lnTo>
                <a:lnTo>
                  <a:pt x="56662" y="264851"/>
                </a:lnTo>
                <a:lnTo>
                  <a:pt x="93657" y="236790"/>
                </a:lnTo>
                <a:lnTo>
                  <a:pt x="125651" y="201619"/>
                </a:lnTo>
                <a:lnTo>
                  <a:pt x="152618" y="161514"/>
                </a:lnTo>
                <a:lnTo>
                  <a:pt x="174530" y="118649"/>
                </a:lnTo>
                <a:lnTo>
                  <a:pt x="191362" y="75199"/>
                </a:lnTo>
                <a:lnTo>
                  <a:pt x="203085" y="33337"/>
                </a:lnTo>
                <a:lnTo>
                  <a:pt x="237032" y="33337"/>
                </a:lnTo>
                <a:lnTo>
                  <a:pt x="237032" y="0"/>
                </a:lnTo>
                <a:close/>
              </a:path>
              <a:path w="237490" h="283845">
                <a:moveTo>
                  <a:pt x="237032" y="33337"/>
                </a:moveTo>
                <a:lnTo>
                  <a:pt x="203682" y="33337"/>
                </a:lnTo>
                <a:lnTo>
                  <a:pt x="203682" y="279463"/>
                </a:lnTo>
                <a:lnTo>
                  <a:pt x="237032" y="279463"/>
                </a:lnTo>
                <a:lnTo>
                  <a:pt x="237032" y="33337"/>
                </a:lnTo>
                <a:close/>
              </a:path>
            </a:pathLst>
          </a:custGeom>
          <a:solidFill>
            <a:srgbClr val="C4C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8"/>
          <p:cNvSpPr/>
          <p:nvPr userDrawn="1"/>
        </p:nvSpPr>
        <p:spPr>
          <a:xfrm>
            <a:off x="741769" y="470052"/>
            <a:ext cx="437515" cy="408940"/>
          </a:xfrm>
          <a:custGeom>
            <a:avLst/>
            <a:gdLst/>
            <a:ahLst/>
            <a:cxnLst/>
            <a:rect l="l" t="t" r="r" b="b"/>
            <a:pathLst>
              <a:path w="437515" h="408940">
                <a:moveTo>
                  <a:pt x="14014" y="344734"/>
                </a:moveTo>
                <a:lnTo>
                  <a:pt x="6296" y="349580"/>
                </a:lnTo>
                <a:lnTo>
                  <a:pt x="0" y="363168"/>
                </a:lnTo>
                <a:lnTo>
                  <a:pt x="398" y="381963"/>
                </a:lnTo>
                <a:lnTo>
                  <a:pt x="14363" y="399270"/>
                </a:lnTo>
                <a:lnTo>
                  <a:pt x="48765" y="408393"/>
                </a:lnTo>
                <a:lnTo>
                  <a:pt x="68597" y="402323"/>
                </a:lnTo>
                <a:lnTo>
                  <a:pt x="29156" y="402323"/>
                </a:lnTo>
                <a:lnTo>
                  <a:pt x="16711" y="397085"/>
                </a:lnTo>
                <a:lnTo>
                  <a:pt x="6232" y="385984"/>
                </a:lnTo>
                <a:lnTo>
                  <a:pt x="2317" y="370683"/>
                </a:lnTo>
                <a:lnTo>
                  <a:pt x="9560" y="352844"/>
                </a:lnTo>
                <a:lnTo>
                  <a:pt x="11858" y="349872"/>
                </a:lnTo>
                <a:lnTo>
                  <a:pt x="24174" y="349872"/>
                </a:lnTo>
                <a:lnTo>
                  <a:pt x="20817" y="345792"/>
                </a:lnTo>
                <a:lnTo>
                  <a:pt x="14014" y="344734"/>
                </a:lnTo>
                <a:close/>
              </a:path>
              <a:path w="437515" h="408940">
                <a:moveTo>
                  <a:pt x="218966" y="216369"/>
                </a:moveTo>
                <a:lnTo>
                  <a:pt x="202803" y="216369"/>
                </a:lnTo>
                <a:lnTo>
                  <a:pt x="212653" y="218383"/>
                </a:lnTo>
                <a:lnTo>
                  <a:pt x="222875" y="221018"/>
                </a:lnTo>
                <a:lnTo>
                  <a:pt x="240585" y="225894"/>
                </a:lnTo>
                <a:lnTo>
                  <a:pt x="243430" y="226199"/>
                </a:lnTo>
                <a:lnTo>
                  <a:pt x="244789" y="226314"/>
                </a:lnTo>
                <a:lnTo>
                  <a:pt x="252286" y="251963"/>
                </a:lnTo>
                <a:lnTo>
                  <a:pt x="277240" y="306518"/>
                </a:lnTo>
                <a:lnTo>
                  <a:pt x="336943" y="381213"/>
                </a:lnTo>
                <a:lnTo>
                  <a:pt x="370160" y="403199"/>
                </a:lnTo>
                <a:lnTo>
                  <a:pt x="397515" y="407945"/>
                </a:lnTo>
                <a:lnTo>
                  <a:pt x="421675" y="403720"/>
                </a:lnTo>
                <a:lnTo>
                  <a:pt x="423244" y="402497"/>
                </a:lnTo>
                <a:lnTo>
                  <a:pt x="400208" y="402497"/>
                </a:lnTo>
                <a:lnTo>
                  <a:pt x="380781" y="400244"/>
                </a:lnTo>
                <a:lnTo>
                  <a:pt x="342071" y="372579"/>
                </a:lnTo>
                <a:lnTo>
                  <a:pt x="306654" y="331639"/>
                </a:lnTo>
                <a:lnTo>
                  <a:pt x="281444" y="289839"/>
                </a:lnTo>
                <a:lnTo>
                  <a:pt x="261795" y="247781"/>
                </a:lnTo>
                <a:lnTo>
                  <a:pt x="254073" y="226847"/>
                </a:lnTo>
                <a:lnTo>
                  <a:pt x="274467" y="224808"/>
                </a:lnTo>
                <a:lnTo>
                  <a:pt x="276853" y="223448"/>
                </a:lnTo>
                <a:lnTo>
                  <a:pt x="262922" y="223448"/>
                </a:lnTo>
                <a:lnTo>
                  <a:pt x="252993" y="223405"/>
                </a:lnTo>
                <a:lnTo>
                  <a:pt x="252669" y="222351"/>
                </a:lnTo>
                <a:lnTo>
                  <a:pt x="243938" y="222351"/>
                </a:lnTo>
                <a:lnTo>
                  <a:pt x="233334" y="220662"/>
                </a:lnTo>
                <a:lnTo>
                  <a:pt x="224279" y="217792"/>
                </a:lnTo>
                <a:lnTo>
                  <a:pt x="218966" y="216369"/>
                </a:lnTo>
                <a:close/>
              </a:path>
              <a:path w="437515" h="408940">
                <a:moveTo>
                  <a:pt x="424011" y="371513"/>
                </a:moveTo>
                <a:lnTo>
                  <a:pt x="421764" y="381609"/>
                </a:lnTo>
                <a:lnTo>
                  <a:pt x="429612" y="382714"/>
                </a:lnTo>
                <a:lnTo>
                  <a:pt x="432876" y="384124"/>
                </a:lnTo>
                <a:lnTo>
                  <a:pt x="431949" y="389724"/>
                </a:lnTo>
                <a:lnTo>
                  <a:pt x="425408" y="395325"/>
                </a:lnTo>
                <a:lnTo>
                  <a:pt x="416135" y="399765"/>
                </a:lnTo>
                <a:lnTo>
                  <a:pt x="400208" y="402497"/>
                </a:lnTo>
                <a:lnTo>
                  <a:pt x="423244" y="402497"/>
                </a:lnTo>
                <a:lnTo>
                  <a:pt x="429796" y="397393"/>
                </a:lnTo>
                <a:lnTo>
                  <a:pt x="436257" y="387738"/>
                </a:lnTo>
                <a:lnTo>
                  <a:pt x="437294" y="378258"/>
                </a:lnTo>
                <a:lnTo>
                  <a:pt x="429142" y="372452"/>
                </a:lnTo>
                <a:lnTo>
                  <a:pt x="424011" y="371513"/>
                </a:lnTo>
                <a:close/>
              </a:path>
              <a:path w="437515" h="408940">
                <a:moveTo>
                  <a:pt x="186699" y="212102"/>
                </a:moveTo>
                <a:lnTo>
                  <a:pt x="179460" y="213753"/>
                </a:lnTo>
                <a:lnTo>
                  <a:pt x="179003" y="228028"/>
                </a:lnTo>
                <a:lnTo>
                  <a:pt x="183600" y="230149"/>
                </a:lnTo>
                <a:lnTo>
                  <a:pt x="187944" y="230454"/>
                </a:lnTo>
                <a:lnTo>
                  <a:pt x="170605" y="270987"/>
                </a:lnTo>
                <a:lnTo>
                  <a:pt x="153239" y="306035"/>
                </a:lnTo>
                <a:lnTo>
                  <a:pt x="117840" y="359384"/>
                </a:lnTo>
                <a:lnTo>
                  <a:pt x="81899" y="392531"/>
                </a:lnTo>
                <a:lnTo>
                  <a:pt x="29156" y="402323"/>
                </a:lnTo>
                <a:lnTo>
                  <a:pt x="68597" y="402323"/>
                </a:lnTo>
                <a:lnTo>
                  <a:pt x="128863" y="359970"/>
                </a:lnTo>
                <a:lnTo>
                  <a:pt x="155810" y="319523"/>
                </a:lnTo>
                <a:lnTo>
                  <a:pt x="177180" y="277420"/>
                </a:lnTo>
                <a:lnTo>
                  <a:pt x="193354" y="238818"/>
                </a:lnTo>
                <a:lnTo>
                  <a:pt x="197944" y="227914"/>
                </a:lnTo>
                <a:lnTo>
                  <a:pt x="188947" y="227914"/>
                </a:lnTo>
                <a:lnTo>
                  <a:pt x="185759" y="226428"/>
                </a:lnTo>
                <a:lnTo>
                  <a:pt x="185048" y="224256"/>
                </a:lnTo>
                <a:lnTo>
                  <a:pt x="185048" y="216992"/>
                </a:lnTo>
                <a:lnTo>
                  <a:pt x="188566" y="215595"/>
                </a:lnTo>
                <a:lnTo>
                  <a:pt x="215913" y="215557"/>
                </a:lnTo>
                <a:lnTo>
                  <a:pt x="211667" y="214426"/>
                </a:lnTo>
                <a:lnTo>
                  <a:pt x="204124" y="213283"/>
                </a:lnTo>
                <a:lnTo>
                  <a:pt x="204510" y="212407"/>
                </a:lnTo>
                <a:lnTo>
                  <a:pt x="195183" y="212407"/>
                </a:lnTo>
                <a:lnTo>
                  <a:pt x="186699" y="212102"/>
                </a:lnTo>
                <a:close/>
              </a:path>
              <a:path w="437515" h="408940">
                <a:moveTo>
                  <a:pt x="24174" y="349872"/>
                </a:moveTo>
                <a:lnTo>
                  <a:pt x="11858" y="349872"/>
                </a:lnTo>
                <a:lnTo>
                  <a:pt x="13293" y="358914"/>
                </a:lnTo>
                <a:lnTo>
                  <a:pt x="21688" y="354253"/>
                </a:lnTo>
                <a:lnTo>
                  <a:pt x="24207" y="349912"/>
                </a:lnTo>
                <a:close/>
              </a:path>
              <a:path w="437515" h="408940">
                <a:moveTo>
                  <a:pt x="215913" y="215557"/>
                </a:moveTo>
                <a:lnTo>
                  <a:pt x="193887" y="215557"/>
                </a:lnTo>
                <a:lnTo>
                  <a:pt x="192866" y="218001"/>
                </a:lnTo>
                <a:lnTo>
                  <a:pt x="188947" y="227914"/>
                </a:lnTo>
                <a:lnTo>
                  <a:pt x="197944" y="227914"/>
                </a:lnTo>
                <a:lnTo>
                  <a:pt x="202803" y="216369"/>
                </a:lnTo>
                <a:lnTo>
                  <a:pt x="218966" y="216369"/>
                </a:lnTo>
                <a:lnTo>
                  <a:pt x="215913" y="215557"/>
                </a:lnTo>
                <a:close/>
              </a:path>
              <a:path w="437515" h="408940">
                <a:moveTo>
                  <a:pt x="286318" y="211429"/>
                </a:moveTo>
                <a:lnTo>
                  <a:pt x="280318" y="218001"/>
                </a:lnTo>
                <a:lnTo>
                  <a:pt x="272275" y="221827"/>
                </a:lnTo>
                <a:lnTo>
                  <a:pt x="262922" y="223448"/>
                </a:lnTo>
                <a:lnTo>
                  <a:pt x="276853" y="223448"/>
                </a:lnTo>
                <a:lnTo>
                  <a:pt x="283845" y="219467"/>
                </a:lnTo>
                <a:lnTo>
                  <a:pt x="286398" y="213961"/>
                </a:lnTo>
                <a:lnTo>
                  <a:pt x="286318" y="211429"/>
                </a:lnTo>
                <a:close/>
              </a:path>
              <a:path w="437515" h="408940">
                <a:moveTo>
                  <a:pt x="244812" y="147955"/>
                </a:moveTo>
                <a:lnTo>
                  <a:pt x="238718" y="147955"/>
                </a:lnTo>
                <a:lnTo>
                  <a:pt x="236585" y="164477"/>
                </a:lnTo>
                <a:lnTo>
                  <a:pt x="236221" y="176839"/>
                </a:lnTo>
                <a:lnTo>
                  <a:pt x="237942" y="191208"/>
                </a:lnTo>
                <a:lnTo>
                  <a:pt x="242579" y="216535"/>
                </a:lnTo>
                <a:lnTo>
                  <a:pt x="243938" y="222351"/>
                </a:lnTo>
                <a:lnTo>
                  <a:pt x="252669" y="222351"/>
                </a:lnTo>
                <a:lnTo>
                  <a:pt x="250758" y="216141"/>
                </a:lnTo>
                <a:lnTo>
                  <a:pt x="249031" y="209245"/>
                </a:lnTo>
                <a:lnTo>
                  <a:pt x="248053" y="203034"/>
                </a:lnTo>
                <a:lnTo>
                  <a:pt x="245525" y="181077"/>
                </a:lnTo>
                <a:lnTo>
                  <a:pt x="244613" y="161439"/>
                </a:lnTo>
                <a:lnTo>
                  <a:pt x="244812" y="147955"/>
                </a:lnTo>
                <a:close/>
              </a:path>
              <a:path w="437515" h="408940">
                <a:moveTo>
                  <a:pt x="244933" y="145326"/>
                </a:moveTo>
                <a:lnTo>
                  <a:pt x="236750" y="145326"/>
                </a:lnTo>
                <a:lnTo>
                  <a:pt x="228287" y="154655"/>
                </a:lnTo>
                <a:lnTo>
                  <a:pt x="218071" y="168536"/>
                </a:lnTo>
                <a:lnTo>
                  <a:pt x="206803" y="187583"/>
                </a:lnTo>
                <a:lnTo>
                  <a:pt x="195183" y="212407"/>
                </a:lnTo>
                <a:lnTo>
                  <a:pt x="204510" y="212407"/>
                </a:lnTo>
                <a:lnTo>
                  <a:pt x="213976" y="190958"/>
                </a:lnTo>
                <a:lnTo>
                  <a:pt x="223402" y="171299"/>
                </a:lnTo>
                <a:lnTo>
                  <a:pt x="231838" y="156299"/>
                </a:lnTo>
                <a:lnTo>
                  <a:pt x="238718" y="147955"/>
                </a:lnTo>
                <a:lnTo>
                  <a:pt x="244812" y="147955"/>
                </a:lnTo>
                <a:lnTo>
                  <a:pt x="244933" y="145326"/>
                </a:lnTo>
                <a:close/>
              </a:path>
              <a:path w="437515" h="408940">
                <a:moveTo>
                  <a:pt x="199514" y="0"/>
                </a:moveTo>
                <a:lnTo>
                  <a:pt x="170286" y="5113"/>
                </a:lnTo>
                <a:lnTo>
                  <a:pt x="144210" y="20248"/>
                </a:lnTo>
                <a:lnTo>
                  <a:pt x="125485" y="45096"/>
                </a:lnTo>
                <a:lnTo>
                  <a:pt x="118310" y="79349"/>
                </a:lnTo>
                <a:lnTo>
                  <a:pt x="127861" y="114191"/>
                </a:lnTo>
                <a:lnTo>
                  <a:pt x="153651" y="140117"/>
                </a:lnTo>
                <a:lnTo>
                  <a:pt x="191380" y="152153"/>
                </a:lnTo>
                <a:lnTo>
                  <a:pt x="220274" y="147805"/>
                </a:lnTo>
                <a:lnTo>
                  <a:pt x="190496" y="147805"/>
                </a:lnTo>
                <a:lnTo>
                  <a:pt x="157515" y="135356"/>
                </a:lnTo>
                <a:lnTo>
                  <a:pt x="136721" y="110690"/>
                </a:lnTo>
                <a:lnTo>
                  <a:pt x="130201" y="76593"/>
                </a:lnTo>
                <a:lnTo>
                  <a:pt x="138559" y="41667"/>
                </a:lnTo>
                <a:lnTo>
                  <a:pt x="162398" y="14513"/>
                </a:lnTo>
                <a:lnTo>
                  <a:pt x="202320" y="3733"/>
                </a:lnTo>
                <a:lnTo>
                  <a:pt x="229125" y="3733"/>
                </a:lnTo>
                <a:lnTo>
                  <a:pt x="223274" y="1933"/>
                </a:lnTo>
                <a:lnTo>
                  <a:pt x="199514" y="0"/>
                </a:lnTo>
                <a:close/>
              </a:path>
              <a:path w="437515" h="408940">
                <a:moveTo>
                  <a:pt x="243849" y="138150"/>
                </a:moveTo>
                <a:lnTo>
                  <a:pt x="236857" y="141718"/>
                </a:lnTo>
                <a:lnTo>
                  <a:pt x="218008" y="147431"/>
                </a:lnTo>
                <a:lnTo>
                  <a:pt x="190496" y="147805"/>
                </a:lnTo>
                <a:lnTo>
                  <a:pt x="220274" y="147805"/>
                </a:lnTo>
                <a:lnTo>
                  <a:pt x="236750" y="145326"/>
                </a:lnTo>
                <a:lnTo>
                  <a:pt x="244933" y="145326"/>
                </a:lnTo>
                <a:lnTo>
                  <a:pt x="245562" y="139192"/>
                </a:lnTo>
                <a:lnTo>
                  <a:pt x="243646" y="139192"/>
                </a:lnTo>
                <a:lnTo>
                  <a:pt x="243849" y="138150"/>
                </a:lnTo>
                <a:close/>
              </a:path>
              <a:path w="437515" h="408940">
                <a:moveTo>
                  <a:pt x="245716" y="137693"/>
                </a:moveTo>
                <a:lnTo>
                  <a:pt x="244941" y="138201"/>
                </a:lnTo>
                <a:lnTo>
                  <a:pt x="243646" y="139192"/>
                </a:lnTo>
                <a:lnTo>
                  <a:pt x="245562" y="139192"/>
                </a:lnTo>
                <a:lnTo>
                  <a:pt x="245716" y="137693"/>
                </a:lnTo>
                <a:close/>
              </a:path>
              <a:path w="437515" h="408940">
                <a:moveTo>
                  <a:pt x="229125" y="3733"/>
                </a:moveTo>
                <a:lnTo>
                  <a:pt x="202320" y="3733"/>
                </a:lnTo>
                <a:lnTo>
                  <a:pt x="215166" y="4438"/>
                </a:lnTo>
                <a:lnTo>
                  <a:pt x="229154" y="7589"/>
                </a:lnTo>
                <a:lnTo>
                  <a:pt x="242091" y="13715"/>
                </a:lnTo>
                <a:lnTo>
                  <a:pt x="251787" y="23342"/>
                </a:lnTo>
                <a:lnTo>
                  <a:pt x="254581" y="18211"/>
                </a:lnTo>
                <a:lnTo>
                  <a:pt x="259475" y="16814"/>
                </a:lnTo>
                <a:lnTo>
                  <a:pt x="254581" y="16814"/>
                </a:lnTo>
                <a:lnTo>
                  <a:pt x="249920" y="14478"/>
                </a:lnTo>
                <a:lnTo>
                  <a:pt x="245591" y="11229"/>
                </a:lnTo>
                <a:lnTo>
                  <a:pt x="237671" y="6362"/>
                </a:lnTo>
                <a:lnTo>
                  <a:pt x="229125" y="3733"/>
                </a:lnTo>
                <a:close/>
              </a:path>
              <a:path w="437515" h="408940">
                <a:moveTo>
                  <a:pt x="261121" y="16344"/>
                </a:moveTo>
                <a:lnTo>
                  <a:pt x="254581" y="16814"/>
                </a:lnTo>
                <a:lnTo>
                  <a:pt x="259475" y="16814"/>
                </a:lnTo>
                <a:lnTo>
                  <a:pt x="261121" y="163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59"/>
          <p:cNvSpPr/>
          <p:nvPr userDrawn="1"/>
        </p:nvSpPr>
        <p:spPr>
          <a:xfrm>
            <a:off x="1333318" y="452996"/>
            <a:ext cx="1939291" cy="2998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7"/>
          <p:cNvSpPr/>
          <p:nvPr userDrawn="1"/>
        </p:nvSpPr>
        <p:spPr>
          <a:xfrm>
            <a:off x="12071488" y="925875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4">
                <a:moveTo>
                  <a:pt x="38138" y="0"/>
                </a:moveTo>
                <a:lnTo>
                  <a:pt x="23290" y="2999"/>
                </a:lnTo>
                <a:lnTo>
                  <a:pt x="11168" y="11177"/>
                </a:lnTo>
                <a:lnTo>
                  <a:pt x="2996" y="23301"/>
                </a:lnTo>
                <a:lnTo>
                  <a:pt x="0" y="38138"/>
                </a:lnTo>
                <a:lnTo>
                  <a:pt x="2996" y="52985"/>
                </a:lnTo>
                <a:lnTo>
                  <a:pt x="11168" y="65108"/>
                </a:lnTo>
                <a:lnTo>
                  <a:pt x="23290" y="73279"/>
                </a:lnTo>
                <a:lnTo>
                  <a:pt x="38138" y="76276"/>
                </a:lnTo>
                <a:lnTo>
                  <a:pt x="52991" y="73279"/>
                </a:lnTo>
                <a:lnTo>
                  <a:pt x="65112" y="65108"/>
                </a:lnTo>
                <a:lnTo>
                  <a:pt x="73281" y="52985"/>
                </a:lnTo>
                <a:lnTo>
                  <a:pt x="76276" y="38138"/>
                </a:lnTo>
                <a:lnTo>
                  <a:pt x="73281" y="23301"/>
                </a:lnTo>
                <a:lnTo>
                  <a:pt x="65112" y="11177"/>
                </a:lnTo>
                <a:lnTo>
                  <a:pt x="52991" y="2999"/>
                </a:lnTo>
                <a:lnTo>
                  <a:pt x="381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8"/>
          <p:cNvSpPr/>
          <p:nvPr userDrawn="1"/>
        </p:nvSpPr>
        <p:spPr>
          <a:xfrm>
            <a:off x="12309190" y="1053408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342" y="0"/>
                </a:moveTo>
                <a:lnTo>
                  <a:pt x="5562" y="0"/>
                </a:lnTo>
                <a:lnTo>
                  <a:pt x="0" y="5600"/>
                </a:lnTo>
                <a:lnTo>
                  <a:pt x="0" y="19342"/>
                </a:lnTo>
                <a:lnTo>
                  <a:pt x="5562" y="24930"/>
                </a:lnTo>
                <a:lnTo>
                  <a:pt x="19342" y="24930"/>
                </a:lnTo>
                <a:lnTo>
                  <a:pt x="24904" y="19342"/>
                </a:lnTo>
                <a:lnTo>
                  <a:pt x="24904" y="5600"/>
                </a:lnTo>
                <a:lnTo>
                  <a:pt x="1934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9"/>
          <p:cNvSpPr/>
          <p:nvPr userDrawn="1"/>
        </p:nvSpPr>
        <p:spPr>
          <a:xfrm>
            <a:off x="12415155" y="95156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316" y="0"/>
                </a:moveTo>
                <a:lnTo>
                  <a:pt x="5562" y="0"/>
                </a:lnTo>
                <a:lnTo>
                  <a:pt x="0" y="5575"/>
                </a:lnTo>
                <a:lnTo>
                  <a:pt x="0" y="19342"/>
                </a:lnTo>
                <a:lnTo>
                  <a:pt x="5562" y="24917"/>
                </a:lnTo>
                <a:lnTo>
                  <a:pt x="19316" y="24917"/>
                </a:lnTo>
                <a:lnTo>
                  <a:pt x="24904" y="19342"/>
                </a:lnTo>
                <a:lnTo>
                  <a:pt x="24879" y="5575"/>
                </a:lnTo>
                <a:lnTo>
                  <a:pt x="19316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0"/>
          <p:cNvSpPr/>
          <p:nvPr userDrawn="1"/>
        </p:nvSpPr>
        <p:spPr>
          <a:xfrm>
            <a:off x="12197850" y="104808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50" y="35610"/>
                </a:lnTo>
                <a:lnTo>
                  <a:pt x="27622" y="35610"/>
                </a:lnTo>
                <a:lnTo>
                  <a:pt x="35585" y="27635"/>
                </a:lnTo>
                <a:lnTo>
                  <a:pt x="35585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1"/>
          <p:cNvSpPr/>
          <p:nvPr userDrawn="1"/>
        </p:nvSpPr>
        <p:spPr>
          <a:xfrm>
            <a:off x="12190204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3"/>
                </a:lnTo>
                <a:lnTo>
                  <a:pt x="7443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18" y="48828"/>
                </a:lnTo>
                <a:lnTo>
                  <a:pt x="43403" y="43381"/>
                </a:lnTo>
                <a:lnTo>
                  <a:pt x="48853" y="35303"/>
                </a:lnTo>
                <a:lnTo>
                  <a:pt x="50850" y="25412"/>
                </a:lnTo>
                <a:lnTo>
                  <a:pt x="48853" y="15510"/>
                </a:lnTo>
                <a:lnTo>
                  <a:pt x="43403" y="7434"/>
                </a:lnTo>
                <a:lnTo>
                  <a:pt x="35318" y="1993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2"/>
          <p:cNvSpPr/>
          <p:nvPr userDrawn="1"/>
        </p:nvSpPr>
        <p:spPr>
          <a:xfrm>
            <a:off x="11667863" y="5387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47" y="0"/>
                </a:moveTo>
                <a:lnTo>
                  <a:pt x="7975" y="0"/>
                </a:lnTo>
                <a:lnTo>
                  <a:pt x="0" y="7962"/>
                </a:lnTo>
                <a:lnTo>
                  <a:pt x="0" y="27635"/>
                </a:lnTo>
                <a:lnTo>
                  <a:pt x="7975" y="35585"/>
                </a:lnTo>
                <a:lnTo>
                  <a:pt x="27622" y="35585"/>
                </a:lnTo>
                <a:lnTo>
                  <a:pt x="35610" y="27635"/>
                </a:lnTo>
                <a:lnTo>
                  <a:pt x="35610" y="7962"/>
                </a:lnTo>
                <a:lnTo>
                  <a:pt x="27647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3"/>
          <p:cNvSpPr/>
          <p:nvPr userDrawn="1"/>
        </p:nvSpPr>
        <p:spPr>
          <a:xfrm>
            <a:off x="12197850" y="3350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88"/>
                </a:lnTo>
                <a:lnTo>
                  <a:pt x="0" y="27635"/>
                </a:lnTo>
                <a:lnTo>
                  <a:pt x="7950" y="35610"/>
                </a:lnTo>
                <a:lnTo>
                  <a:pt x="27622" y="35610"/>
                </a:lnTo>
                <a:lnTo>
                  <a:pt x="35585" y="27635"/>
                </a:lnTo>
                <a:lnTo>
                  <a:pt x="35585" y="7988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4"/>
          <p:cNvSpPr/>
          <p:nvPr userDrawn="1"/>
        </p:nvSpPr>
        <p:spPr>
          <a:xfrm>
            <a:off x="12084221" y="3274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4"/>
                </a:lnTo>
                <a:lnTo>
                  <a:pt x="7443" y="43391"/>
                </a:lnTo>
                <a:lnTo>
                  <a:pt x="15521" y="48831"/>
                </a:lnTo>
                <a:lnTo>
                  <a:pt x="25412" y="50825"/>
                </a:lnTo>
                <a:lnTo>
                  <a:pt x="35307" y="48828"/>
                </a:lnTo>
                <a:lnTo>
                  <a:pt x="43394" y="43381"/>
                </a:lnTo>
                <a:lnTo>
                  <a:pt x="48849" y="35303"/>
                </a:lnTo>
                <a:lnTo>
                  <a:pt x="50850" y="25412"/>
                </a:lnTo>
                <a:lnTo>
                  <a:pt x="48849" y="15521"/>
                </a:lnTo>
                <a:lnTo>
                  <a:pt x="43394" y="7443"/>
                </a:lnTo>
                <a:lnTo>
                  <a:pt x="35307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5"/>
          <p:cNvSpPr/>
          <p:nvPr userDrawn="1"/>
        </p:nvSpPr>
        <p:spPr>
          <a:xfrm>
            <a:off x="11965523" y="317500"/>
            <a:ext cx="76835" cy="73660"/>
          </a:xfrm>
          <a:custGeom>
            <a:avLst/>
            <a:gdLst/>
            <a:ahLst/>
            <a:cxnLst/>
            <a:rect l="l" t="t" r="r" b="b"/>
            <a:pathLst>
              <a:path w="76834" h="73659">
                <a:moveTo>
                  <a:pt x="51890" y="0"/>
                </a:moveTo>
                <a:lnTo>
                  <a:pt x="24357" y="0"/>
                </a:lnTo>
                <a:lnTo>
                  <a:pt x="23274" y="218"/>
                </a:lnTo>
                <a:lnTo>
                  <a:pt x="11156" y="8388"/>
                </a:lnTo>
                <a:lnTo>
                  <a:pt x="2992" y="20507"/>
                </a:lnTo>
                <a:lnTo>
                  <a:pt x="0" y="35347"/>
                </a:lnTo>
                <a:lnTo>
                  <a:pt x="2992" y="50195"/>
                </a:lnTo>
                <a:lnTo>
                  <a:pt x="11156" y="62317"/>
                </a:lnTo>
                <a:lnTo>
                  <a:pt x="23274" y="70489"/>
                </a:lnTo>
                <a:lnTo>
                  <a:pt x="38125" y="73486"/>
                </a:lnTo>
                <a:lnTo>
                  <a:pt x="52973" y="70489"/>
                </a:lnTo>
                <a:lnTo>
                  <a:pt x="65095" y="62317"/>
                </a:lnTo>
                <a:lnTo>
                  <a:pt x="73267" y="50195"/>
                </a:lnTo>
                <a:lnTo>
                  <a:pt x="76263" y="35347"/>
                </a:lnTo>
                <a:lnTo>
                  <a:pt x="73267" y="20507"/>
                </a:lnTo>
                <a:lnTo>
                  <a:pt x="65095" y="8388"/>
                </a:lnTo>
                <a:lnTo>
                  <a:pt x="52973" y="218"/>
                </a:lnTo>
                <a:lnTo>
                  <a:pt x="51890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6"/>
          <p:cNvSpPr/>
          <p:nvPr userDrawn="1"/>
        </p:nvSpPr>
        <p:spPr>
          <a:xfrm>
            <a:off x="11879833" y="3350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09" y="0"/>
                </a:moveTo>
                <a:lnTo>
                  <a:pt x="7950" y="0"/>
                </a:lnTo>
                <a:lnTo>
                  <a:pt x="0" y="7988"/>
                </a:lnTo>
                <a:lnTo>
                  <a:pt x="0" y="27635"/>
                </a:lnTo>
                <a:lnTo>
                  <a:pt x="7950" y="35610"/>
                </a:lnTo>
                <a:lnTo>
                  <a:pt x="27609" y="35610"/>
                </a:lnTo>
                <a:lnTo>
                  <a:pt x="35585" y="27635"/>
                </a:lnTo>
                <a:lnTo>
                  <a:pt x="35585" y="7988"/>
                </a:lnTo>
                <a:lnTo>
                  <a:pt x="27609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7"/>
          <p:cNvSpPr/>
          <p:nvPr userDrawn="1"/>
        </p:nvSpPr>
        <p:spPr>
          <a:xfrm>
            <a:off x="11766228" y="3274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4"/>
                </a:lnTo>
                <a:lnTo>
                  <a:pt x="7443" y="43391"/>
                </a:lnTo>
                <a:lnTo>
                  <a:pt x="15521" y="48831"/>
                </a:lnTo>
                <a:lnTo>
                  <a:pt x="25412" y="50825"/>
                </a:lnTo>
                <a:lnTo>
                  <a:pt x="35303" y="48828"/>
                </a:lnTo>
                <a:lnTo>
                  <a:pt x="43381" y="43381"/>
                </a:lnTo>
                <a:lnTo>
                  <a:pt x="48828" y="35303"/>
                </a:lnTo>
                <a:lnTo>
                  <a:pt x="50825" y="25412"/>
                </a:lnTo>
                <a:lnTo>
                  <a:pt x="48828" y="15521"/>
                </a:lnTo>
                <a:lnTo>
                  <a:pt x="43381" y="7443"/>
                </a:lnTo>
                <a:lnTo>
                  <a:pt x="3530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8"/>
          <p:cNvSpPr/>
          <p:nvPr userDrawn="1"/>
        </p:nvSpPr>
        <p:spPr>
          <a:xfrm>
            <a:off x="11667838" y="335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75" y="0"/>
                </a:lnTo>
                <a:lnTo>
                  <a:pt x="0" y="7975"/>
                </a:lnTo>
                <a:lnTo>
                  <a:pt x="0" y="27622"/>
                </a:lnTo>
                <a:lnTo>
                  <a:pt x="7975" y="35585"/>
                </a:lnTo>
                <a:lnTo>
                  <a:pt x="27647" y="35585"/>
                </a:lnTo>
                <a:lnTo>
                  <a:pt x="35610" y="27622"/>
                </a:lnTo>
                <a:lnTo>
                  <a:pt x="35610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9"/>
          <p:cNvSpPr/>
          <p:nvPr userDrawn="1"/>
        </p:nvSpPr>
        <p:spPr>
          <a:xfrm>
            <a:off x="12296191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38" y="0"/>
                </a:moveTo>
                <a:lnTo>
                  <a:pt x="15532" y="1993"/>
                </a:lnTo>
                <a:lnTo>
                  <a:pt x="7446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6" y="43381"/>
                </a:lnTo>
                <a:lnTo>
                  <a:pt x="15532" y="48828"/>
                </a:lnTo>
                <a:lnTo>
                  <a:pt x="25438" y="50825"/>
                </a:lnTo>
                <a:lnTo>
                  <a:pt x="35329" y="48828"/>
                </a:lnTo>
                <a:lnTo>
                  <a:pt x="43407" y="43381"/>
                </a:lnTo>
                <a:lnTo>
                  <a:pt x="48853" y="35303"/>
                </a:lnTo>
                <a:lnTo>
                  <a:pt x="50850" y="25412"/>
                </a:lnTo>
                <a:lnTo>
                  <a:pt x="48853" y="15510"/>
                </a:lnTo>
                <a:lnTo>
                  <a:pt x="43407" y="7434"/>
                </a:lnTo>
                <a:lnTo>
                  <a:pt x="35329" y="1993"/>
                </a:lnTo>
                <a:lnTo>
                  <a:pt x="254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0"/>
          <p:cNvSpPr/>
          <p:nvPr userDrawn="1"/>
        </p:nvSpPr>
        <p:spPr>
          <a:xfrm>
            <a:off x="12084221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3"/>
                </a:lnTo>
                <a:lnTo>
                  <a:pt x="7443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7" y="48828"/>
                </a:lnTo>
                <a:lnTo>
                  <a:pt x="43394" y="43381"/>
                </a:lnTo>
                <a:lnTo>
                  <a:pt x="48849" y="35303"/>
                </a:lnTo>
                <a:lnTo>
                  <a:pt x="50850" y="25412"/>
                </a:lnTo>
                <a:lnTo>
                  <a:pt x="48849" y="15510"/>
                </a:lnTo>
                <a:lnTo>
                  <a:pt x="43394" y="7434"/>
                </a:lnTo>
                <a:lnTo>
                  <a:pt x="35307" y="1993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1"/>
          <p:cNvSpPr/>
          <p:nvPr userDrawn="1"/>
        </p:nvSpPr>
        <p:spPr>
          <a:xfrm>
            <a:off x="11978232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3"/>
                </a:lnTo>
                <a:lnTo>
                  <a:pt x="7443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3" y="48828"/>
                </a:lnTo>
                <a:lnTo>
                  <a:pt x="43381" y="43381"/>
                </a:lnTo>
                <a:lnTo>
                  <a:pt x="48828" y="35303"/>
                </a:lnTo>
                <a:lnTo>
                  <a:pt x="50825" y="25412"/>
                </a:lnTo>
                <a:lnTo>
                  <a:pt x="48828" y="15510"/>
                </a:lnTo>
                <a:lnTo>
                  <a:pt x="43381" y="7434"/>
                </a:lnTo>
                <a:lnTo>
                  <a:pt x="35303" y="1993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2"/>
          <p:cNvSpPr/>
          <p:nvPr userDrawn="1"/>
        </p:nvSpPr>
        <p:spPr>
          <a:xfrm>
            <a:off x="11872219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3"/>
                </a:lnTo>
                <a:lnTo>
                  <a:pt x="7443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7" y="48828"/>
                </a:lnTo>
                <a:lnTo>
                  <a:pt x="43394" y="43381"/>
                </a:lnTo>
                <a:lnTo>
                  <a:pt x="48849" y="35303"/>
                </a:lnTo>
                <a:lnTo>
                  <a:pt x="50850" y="25412"/>
                </a:lnTo>
                <a:lnTo>
                  <a:pt x="48851" y="15510"/>
                </a:lnTo>
                <a:lnTo>
                  <a:pt x="43399" y="7434"/>
                </a:lnTo>
                <a:lnTo>
                  <a:pt x="35313" y="1993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3"/>
          <p:cNvSpPr/>
          <p:nvPr userDrawn="1"/>
        </p:nvSpPr>
        <p:spPr>
          <a:xfrm>
            <a:off x="11766228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3"/>
                </a:lnTo>
                <a:lnTo>
                  <a:pt x="7443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3" y="48828"/>
                </a:lnTo>
                <a:lnTo>
                  <a:pt x="43381" y="43381"/>
                </a:lnTo>
                <a:lnTo>
                  <a:pt x="48828" y="35303"/>
                </a:lnTo>
                <a:lnTo>
                  <a:pt x="50825" y="25412"/>
                </a:lnTo>
                <a:lnTo>
                  <a:pt x="48828" y="15510"/>
                </a:lnTo>
                <a:lnTo>
                  <a:pt x="43381" y="7434"/>
                </a:lnTo>
                <a:lnTo>
                  <a:pt x="35303" y="1993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4"/>
          <p:cNvSpPr/>
          <p:nvPr userDrawn="1"/>
        </p:nvSpPr>
        <p:spPr>
          <a:xfrm>
            <a:off x="11667838" y="4368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75" y="0"/>
                </a:lnTo>
                <a:lnTo>
                  <a:pt x="0" y="7975"/>
                </a:lnTo>
                <a:lnTo>
                  <a:pt x="0" y="27622"/>
                </a:lnTo>
                <a:lnTo>
                  <a:pt x="7975" y="35585"/>
                </a:lnTo>
                <a:lnTo>
                  <a:pt x="27647" y="35585"/>
                </a:lnTo>
                <a:lnTo>
                  <a:pt x="35610" y="27622"/>
                </a:lnTo>
                <a:lnTo>
                  <a:pt x="35610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5"/>
          <p:cNvSpPr/>
          <p:nvPr userDrawn="1"/>
        </p:nvSpPr>
        <p:spPr>
          <a:xfrm>
            <a:off x="11567200" y="442218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342" y="0"/>
                </a:moveTo>
                <a:lnTo>
                  <a:pt x="5562" y="0"/>
                </a:lnTo>
                <a:lnTo>
                  <a:pt x="0" y="5600"/>
                </a:lnTo>
                <a:lnTo>
                  <a:pt x="0" y="19342"/>
                </a:lnTo>
                <a:lnTo>
                  <a:pt x="5562" y="24930"/>
                </a:lnTo>
                <a:lnTo>
                  <a:pt x="19342" y="24930"/>
                </a:lnTo>
                <a:lnTo>
                  <a:pt x="24904" y="19342"/>
                </a:lnTo>
                <a:lnTo>
                  <a:pt x="24904" y="5600"/>
                </a:lnTo>
                <a:lnTo>
                  <a:pt x="1934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6"/>
          <p:cNvSpPr/>
          <p:nvPr userDrawn="1"/>
        </p:nvSpPr>
        <p:spPr>
          <a:xfrm>
            <a:off x="12303864" y="5387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62"/>
                </a:lnTo>
                <a:lnTo>
                  <a:pt x="0" y="27635"/>
                </a:lnTo>
                <a:lnTo>
                  <a:pt x="7950" y="35585"/>
                </a:lnTo>
                <a:lnTo>
                  <a:pt x="27622" y="35585"/>
                </a:lnTo>
                <a:lnTo>
                  <a:pt x="35585" y="27635"/>
                </a:lnTo>
                <a:lnTo>
                  <a:pt x="35585" y="7962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7"/>
          <p:cNvSpPr/>
          <p:nvPr userDrawn="1"/>
        </p:nvSpPr>
        <p:spPr>
          <a:xfrm>
            <a:off x="12190204" y="5311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6"/>
                </a:lnTo>
                <a:lnTo>
                  <a:pt x="1997" y="15532"/>
                </a:lnTo>
                <a:lnTo>
                  <a:pt x="0" y="25438"/>
                </a:lnTo>
                <a:lnTo>
                  <a:pt x="1997" y="35329"/>
                </a:lnTo>
                <a:lnTo>
                  <a:pt x="7443" y="43407"/>
                </a:lnTo>
                <a:lnTo>
                  <a:pt x="15521" y="48853"/>
                </a:lnTo>
                <a:lnTo>
                  <a:pt x="25412" y="50850"/>
                </a:lnTo>
                <a:lnTo>
                  <a:pt x="35318" y="48853"/>
                </a:lnTo>
                <a:lnTo>
                  <a:pt x="43403" y="43407"/>
                </a:lnTo>
                <a:lnTo>
                  <a:pt x="48853" y="35329"/>
                </a:lnTo>
                <a:lnTo>
                  <a:pt x="50850" y="25438"/>
                </a:lnTo>
                <a:lnTo>
                  <a:pt x="48853" y="15532"/>
                </a:lnTo>
                <a:lnTo>
                  <a:pt x="43403" y="7446"/>
                </a:lnTo>
                <a:lnTo>
                  <a:pt x="35318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8"/>
          <p:cNvSpPr/>
          <p:nvPr userDrawn="1"/>
        </p:nvSpPr>
        <p:spPr>
          <a:xfrm>
            <a:off x="12084221" y="5311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6"/>
                </a:lnTo>
                <a:lnTo>
                  <a:pt x="1997" y="15532"/>
                </a:lnTo>
                <a:lnTo>
                  <a:pt x="0" y="25438"/>
                </a:lnTo>
                <a:lnTo>
                  <a:pt x="1997" y="35329"/>
                </a:lnTo>
                <a:lnTo>
                  <a:pt x="7443" y="43407"/>
                </a:lnTo>
                <a:lnTo>
                  <a:pt x="15521" y="48853"/>
                </a:lnTo>
                <a:lnTo>
                  <a:pt x="25412" y="50850"/>
                </a:lnTo>
                <a:lnTo>
                  <a:pt x="35307" y="48853"/>
                </a:lnTo>
                <a:lnTo>
                  <a:pt x="43394" y="43407"/>
                </a:lnTo>
                <a:lnTo>
                  <a:pt x="48849" y="35329"/>
                </a:lnTo>
                <a:lnTo>
                  <a:pt x="50850" y="25438"/>
                </a:lnTo>
                <a:lnTo>
                  <a:pt x="48849" y="15532"/>
                </a:lnTo>
                <a:lnTo>
                  <a:pt x="43394" y="7446"/>
                </a:lnTo>
                <a:lnTo>
                  <a:pt x="35307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9"/>
          <p:cNvSpPr/>
          <p:nvPr userDrawn="1"/>
        </p:nvSpPr>
        <p:spPr>
          <a:xfrm>
            <a:off x="11978232" y="5311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6"/>
                </a:lnTo>
                <a:lnTo>
                  <a:pt x="1997" y="15532"/>
                </a:lnTo>
                <a:lnTo>
                  <a:pt x="0" y="25438"/>
                </a:lnTo>
                <a:lnTo>
                  <a:pt x="1997" y="35329"/>
                </a:lnTo>
                <a:lnTo>
                  <a:pt x="7443" y="43407"/>
                </a:lnTo>
                <a:lnTo>
                  <a:pt x="15521" y="48853"/>
                </a:lnTo>
                <a:lnTo>
                  <a:pt x="25412" y="50850"/>
                </a:lnTo>
                <a:lnTo>
                  <a:pt x="35303" y="48853"/>
                </a:lnTo>
                <a:lnTo>
                  <a:pt x="43381" y="43407"/>
                </a:lnTo>
                <a:lnTo>
                  <a:pt x="48828" y="35329"/>
                </a:lnTo>
                <a:lnTo>
                  <a:pt x="50825" y="25438"/>
                </a:lnTo>
                <a:lnTo>
                  <a:pt x="48828" y="15532"/>
                </a:lnTo>
                <a:lnTo>
                  <a:pt x="43381" y="7446"/>
                </a:lnTo>
                <a:lnTo>
                  <a:pt x="3530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30"/>
          <p:cNvSpPr/>
          <p:nvPr userDrawn="1"/>
        </p:nvSpPr>
        <p:spPr>
          <a:xfrm>
            <a:off x="11859510" y="518436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4">
                <a:moveTo>
                  <a:pt x="38138" y="0"/>
                </a:moveTo>
                <a:lnTo>
                  <a:pt x="23290" y="2996"/>
                </a:lnTo>
                <a:lnTo>
                  <a:pt x="11168" y="11168"/>
                </a:lnTo>
                <a:lnTo>
                  <a:pt x="2996" y="23290"/>
                </a:lnTo>
                <a:lnTo>
                  <a:pt x="0" y="38138"/>
                </a:lnTo>
                <a:lnTo>
                  <a:pt x="2996" y="52973"/>
                </a:lnTo>
                <a:lnTo>
                  <a:pt x="11168" y="65092"/>
                </a:lnTo>
                <a:lnTo>
                  <a:pt x="23290" y="73265"/>
                </a:lnTo>
                <a:lnTo>
                  <a:pt x="38138" y="76263"/>
                </a:lnTo>
                <a:lnTo>
                  <a:pt x="52978" y="73265"/>
                </a:lnTo>
                <a:lnTo>
                  <a:pt x="65097" y="65092"/>
                </a:lnTo>
                <a:lnTo>
                  <a:pt x="73267" y="52973"/>
                </a:lnTo>
                <a:lnTo>
                  <a:pt x="76263" y="38138"/>
                </a:lnTo>
                <a:lnTo>
                  <a:pt x="73267" y="23290"/>
                </a:lnTo>
                <a:lnTo>
                  <a:pt x="65097" y="11168"/>
                </a:lnTo>
                <a:lnTo>
                  <a:pt x="52978" y="2996"/>
                </a:lnTo>
                <a:lnTo>
                  <a:pt x="381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1"/>
          <p:cNvSpPr/>
          <p:nvPr userDrawn="1"/>
        </p:nvSpPr>
        <p:spPr>
          <a:xfrm>
            <a:off x="11766228" y="5311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6"/>
                </a:lnTo>
                <a:lnTo>
                  <a:pt x="1997" y="15532"/>
                </a:lnTo>
                <a:lnTo>
                  <a:pt x="0" y="25438"/>
                </a:lnTo>
                <a:lnTo>
                  <a:pt x="1997" y="35329"/>
                </a:lnTo>
                <a:lnTo>
                  <a:pt x="7443" y="43407"/>
                </a:lnTo>
                <a:lnTo>
                  <a:pt x="15521" y="48853"/>
                </a:lnTo>
                <a:lnTo>
                  <a:pt x="25412" y="50850"/>
                </a:lnTo>
                <a:lnTo>
                  <a:pt x="35303" y="48853"/>
                </a:lnTo>
                <a:lnTo>
                  <a:pt x="43381" y="43407"/>
                </a:lnTo>
                <a:lnTo>
                  <a:pt x="48828" y="35329"/>
                </a:lnTo>
                <a:lnTo>
                  <a:pt x="50825" y="25438"/>
                </a:lnTo>
                <a:lnTo>
                  <a:pt x="48828" y="15532"/>
                </a:lnTo>
                <a:lnTo>
                  <a:pt x="43381" y="7446"/>
                </a:lnTo>
                <a:lnTo>
                  <a:pt x="3530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32"/>
          <p:cNvSpPr/>
          <p:nvPr userDrawn="1"/>
        </p:nvSpPr>
        <p:spPr>
          <a:xfrm>
            <a:off x="12177501" y="620303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4">
                <a:moveTo>
                  <a:pt x="38138" y="0"/>
                </a:moveTo>
                <a:lnTo>
                  <a:pt x="23290" y="2995"/>
                </a:lnTo>
                <a:lnTo>
                  <a:pt x="11168" y="11164"/>
                </a:lnTo>
                <a:lnTo>
                  <a:pt x="2996" y="23279"/>
                </a:lnTo>
                <a:lnTo>
                  <a:pt x="0" y="38112"/>
                </a:lnTo>
                <a:lnTo>
                  <a:pt x="2996" y="52960"/>
                </a:lnTo>
                <a:lnTo>
                  <a:pt x="11168" y="65082"/>
                </a:lnTo>
                <a:lnTo>
                  <a:pt x="23290" y="73254"/>
                </a:lnTo>
                <a:lnTo>
                  <a:pt x="38138" y="76250"/>
                </a:lnTo>
                <a:lnTo>
                  <a:pt x="52978" y="73254"/>
                </a:lnTo>
                <a:lnTo>
                  <a:pt x="65097" y="65082"/>
                </a:lnTo>
                <a:lnTo>
                  <a:pt x="73267" y="52960"/>
                </a:lnTo>
                <a:lnTo>
                  <a:pt x="76263" y="38112"/>
                </a:lnTo>
                <a:lnTo>
                  <a:pt x="73267" y="23279"/>
                </a:lnTo>
                <a:lnTo>
                  <a:pt x="65097" y="11164"/>
                </a:lnTo>
                <a:lnTo>
                  <a:pt x="52978" y="2995"/>
                </a:lnTo>
                <a:lnTo>
                  <a:pt x="381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33"/>
          <p:cNvSpPr/>
          <p:nvPr userDrawn="1"/>
        </p:nvSpPr>
        <p:spPr>
          <a:xfrm>
            <a:off x="12084221" y="63300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0"/>
                </a:lnTo>
                <a:lnTo>
                  <a:pt x="15521" y="48842"/>
                </a:lnTo>
                <a:lnTo>
                  <a:pt x="25412" y="50825"/>
                </a:lnTo>
                <a:lnTo>
                  <a:pt x="35307" y="48831"/>
                </a:lnTo>
                <a:lnTo>
                  <a:pt x="43394" y="43391"/>
                </a:lnTo>
                <a:lnTo>
                  <a:pt x="48849" y="35314"/>
                </a:lnTo>
                <a:lnTo>
                  <a:pt x="50850" y="25412"/>
                </a:lnTo>
                <a:lnTo>
                  <a:pt x="48849" y="15521"/>
                </a:lnTo>
                <a:lnTo>
                  <a:pt x="43394" y="7443"/>
                </a:lnTo>
                <a:lnTo>
                  <a:pt x="35307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34"/>
          <p:cNvSpPr/>
          <p:nvPr userDrawn="1"/>
        </p:nvSpPr>
        <p:spPr>
          <a:xfrm>
            <a:off x="11978232" y="63300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0"/>
                </a:lnTo>
                <a:lnTo>
                  <a:pt x="15521" y="48842"/>
                </a:lnTo>
                <a:lnTo>
                  <a:pt x="25412" y="50825"/>
                </a:lnTo>
                <a:lnTo>
                  <a:pt x="35303" y="48831"/>
                </a:lnTo>
                <a:lnTo>
                  <a:pt x="43381" y="43391"/>
                </a:lnTo>
                <a:lnTo>
                  <a:pt x="48828" y="35314"/>
                </a:lnTo>
                <a:lnTo>
                  <a:pt x="50825" y="25412"/>
                </a:lnTo>
                <a:lnTo>
                  <a:pt x="48828" y="15521"/>
                </a:lnTo>
                <a:lnTo>
                  <a:pt x="43381" y="7443"/>
                </a:lnTo>
                <a:lnTo>
                  <a:pt x="3530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35"/>
          <p:cNvSpPr/>
          <p:nvPr userDrawn="1"/>
        </p:nvSpPr>
        <p:spPr>
          <a:xfrm>
            <a:off x="11872219" y="63300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0"/>
                </a:lnTo>
                <a:lnTo>
                  <a:pt x="15521" y="48842"/>
                </a:lnTo>
                <a:lnTo>
                  <a:pt x="25412" y="50825"/>
                </a:lnTo>
                <a:lnTo>
                  <a:pt x="35307" y="48831"/>
                </a:lnTo>
                <a:lnTo>
                  <a:pt x="43394" y="43391"/>
                </a:lnTo>
                <a:lnTo>
                  <a:pt x="48849" y="35314"/>
                </a:lnTo>
                <a:lnTo>
                  <a:pt x="50850" y="25412"/>
                </a:lnTo>
                <a:lnTo>
                  <a:pt x="48851" y="15521"/>
                </a:lnTo>
                <a:lnTo>
                  <a:pt x="43399" y="7443"/>
                </a:lnTo>
                <a:lnTo>
                  <a:pt x="3531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36"/>
          <p:cNvSpPr/>
          <p:nvPr userDrawn="1"/>
        </p:nvSpPr>
        <p:spPr>
          <a:xfrm>
            <a:off x="11773870" y="6405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35" y="0"/>
                </a:moveTo>
                <a:lnTo>
                  <a:pt x="7950" y="0"/>
                </a:lnTo>
                <a:lnTo>
                  <a:pt x="0" y="7988"/>
                </a:lnTo>
                <a:lnTo>
                  <a:pt x="0" y="27635"/>
                </a:lnTo>
                <a:lnTo>
                  <a:pt x="7950" y="35610"/>
                </a:lnTo>
                <a:lnTo>
                  <a:pt x="27635" y="35610"/>
                </a:lnTo>
                <a:lnTo>
                  <a:pt x="35585" y="27635"/>
                </a:lnTo>
                <a:lnTo>
                  <a:pt x="35585" y="7988"/>
                </a:lnTo>
                <a:lnTo>
                  <a:pt x="27635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37"/>
          <p:cNvSpPr/>
          <p:nvPr userDrawn="1"/>
        </p:nvSpPr>
        <p:spPr>
          <a:xfrm>
            <a:off x="12415155" y="747849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316" y="0"/>
                </a:moveTo>
                <a:lnTo>
                  <a:pt x="5562" y="0"/>
                </a:lnTo>
                <a:lnTo>
                  <a:pt x="0" y="5562"/>
                </a:lnTo>
                <a:lnTo>
                  <a:pt x="0" y="19329"/>
                </a:lnTo>
                <a:lnTo>
                  <a:pt x="5562" y="24904"/>
                </a:lnTo>
                <a:lnTo>
                  <a:pt x="19316" y="24904"/>
                </a:lnTo>
                <a:lnTo>
                  <a:pt x="24904" y="19329"/>
                </a:lnTo>
                <a:lnTo>
                  <a:pt x="24904" y="5562"/>
                </a:lnTo>
                <a:lnTo>
                  <a:pt x="19316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8"/>
          <p:cNvSpPr/>
          <p:nvPr userDrawn="1"/>
        </p:nvSpPr>
        <p:spPr>
          <a:xfrm>
            <a:off x="12303864" y="7424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50" y="35585"/>
                </a:lnTo>
                <a:lnTo>
                  <a:pt x="27622" y="35585"/>
                </a:lnTo>
                <a:lnTo>
                  <a:pt x="35585" y="27635"/>
                </a:lnTo>
                <a:lnTo>
                  <a:pt x="35585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39"/>
          <p:cNvSpPr/>
          <p:nvPr userDrawn="1"/>
        </p:nvSpPr>
        <p:spPr>
          <a:xfrm>
            <a:off x="12190204" y="73486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18" y="48828"/>
                </a:lnTo>
                <a:lnTo>
                  <a:pt x="43403" y="43381"/>
                </a:lnTo>
                <a:lnTo>
                  <a:pt x="48853" y="35303"/>
                </a:lnTo>
                <a:lnTo>
                  <a:pt x="50850" y="25412"/>
                </a:lnTo>
                <a:lnTo>
                  <a:pt x="48853" y="15521"/>
                </a:lnTo>
                <a:lnTo>
                  <a:pt x="43403" y="7443"/>
                </a:lnTo>
                <a:lnTo>
                  <a:pt x="35318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40"/>
          <p:cNvSpPr/>
          <p:nvPr userDrawn="1"/>
        </p:nvSpPr>
        <p:spPr>
          <a:xfrm>
            <a:off x="12071488" y="722144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4">
                <a:moveTo>
                  <a:pt x="38138" y="0"/>
                </a:moveTo>
                <a:lnTo>
                  <a:pt x="23290" y="2999"/>
                </a:lnTo>
                <a:lnTo>
                  <a:pt x="11168" y="11177"/>
                </a:lnTo>
                <a:lnTo>
                  <a:pt x="2996" y="23301"/>
                </a:lnTo>
                <a:lnTo>
                  <a:pt x="0" y="38138"/>
                </a:lnTo>
                <a:lnTo>
                  <a:pt x="2996" y="52985"/>
                </a:lnTo>
                <a:lnTo>
                  <a:pt x="11168" y="65108"/>
                </a:lnTo>
                <a:lnTo>
                  <a:pt x="23290" y="73279"/>
                </a:lnTo>
                <a:lnTo>
                  <a:pt x="38138" y="76276"/>
                </a:lnTo>
                <a:lnTo>
                  <a:pt x="52991" y="73279"/>
                </a:lnTo>
                <a:lnTo>
                  <a:pt x="65112" y="65108"/>
                </a:lnTo>
                <a:lnTo>
                  <a:pt x="73281" y="52985"/>
                </a:lnTo>
                <a:lnTo>
                  <a:pt x="76276" y="38138"/>
                </a:lnTo>
                <a:lnTo>
                  <a:pt x="73281" y="23301"/>
                </a:lnTo>
                <a:lnTo>
                  <a:pt x="65112" y="11177"/>
                </a:lnTo>
                <a:lnTo>
                  <a:pt x="52991" y="2999"/>
                </a:lnTo>
                <a:lnTo>
                  <a:pt x="381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41"/>
          <p:cNvSpPr/>
          <p:nvPr userDrawn="1"/>
        </p:nvSpPr>
        <p:spPr>
          <a:xfrm>
            <a:off x="11978232" y="73486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3" y="48828"/>
                </a:lnTo>
                <a:lnTo>
                  <a:pt x="43381" y="43381"/>
                </a:lnTo>
                <a:lnTo>
                  <a:pt x="48828" y="35303"/>
                </a:lnTo>
                <a:lnTo>
                  <a:pt x="50825" y="25412"/>
                </a:lnTo>
                <a:lnTo>
                  <a:pt x="48828" y="15521"/>
                </a:lnTo>
                <a:lnTo>
                  <a:pt x="43381" y="7443"/>
                </a:lnTo>
                <a:lnTo>
                  <a:pt x="3530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42"/>
          <p:cNvSpPr/>
          <p:nvPr userDrawn="1"/>
        </p:nvSpPr>
        <p:spPr>
          <a:xfrm>
            <a:off x="11872219" y="73486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7" y="48828"/>
                </a:lnTo>
                <a:lnTo>
                  <a:pt x="43394" y="43381"/>
                </a:lnTo>
                <a:lnTo>
                  <a:pt x="48849" y="35303"/>
                </a:lnTo>
                <a:lnTo>
                  <a:pt x="50850" y="25412"/>
                </a:lnTo>
                <a:lnTo>
                  <a:pt x="48851" y="15521"/>
                </a:lnTo>
                <a:lnTo>
                  <a:pt x="43399" y="7443"/>
                </a:lnTo>
                <a:lnTo>
                  <a:pt x="3531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43"/>
          <p:cNvSpPr/>
          <p:nvPr userDrawn="1"/>
        </p:nvSpPr>
        <p:spPr>
          <a:xfrm>
            <a:off x="11773870" y="7424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35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50" y="35585"/>
                </a:lnTo>
                <a:lnTo>
                  <a:pt x="27635" y="35585"/>
                </a:lnTo>
                <a:lnTo>
                  <a:pt x="35585" y="27635"/>
                </a:lnTo>
                <a:lnTo>
                  <a:pt x="35585" y="7975"/>
                </a:lnTo>
                <a:lnTo>
                  <a:pt x="27635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44"/>
          <p:cNvSpPr/>
          <p:nvPr userDrawn="1"/>
        </p:nvSpPr>
        <p:spPr>
          <a:xfrm>
            <a:off x="11673189" y="747849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342" y="0"/>
                </a:moveTo>
                <a:lnTo>
                  <a:pt x="5588" y="0"/>
                </a:lnTo>
                <a:lnTo>
                  <a:pt x="0" y="5562"/>
                </a:lnTo>
                <a:lnTo>
                  <a:pt x="0" y="19329"/>
                </a:lnTo>
                <a:lnTo>
                  <a:pt x="5588" y="24904"/>
                </a:lnTo>
                <a:lnTo>
                  <a:pt x="19342" y="24904"/>
                </a:lnTo>
                <a:lnTo>
                  <a:pt x="24904" y="19329"/>
                </a:lnTo>
                <a:lnTo>
                  <a:pt x="24904" y="5562"/>
                </a:lnTo>
                <a:lnTo>
                  <a:pt x="1934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45"/>
          <p:cNvSpPr/>
          <p:nvPr userDrawn="1"/>
        </p:nvSpPr>
        <p:spPr>
          <a:xfrm>
            <a:off x="12409805" y="8443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75" y="35585"/>
                </a:lnTo>
                <a:lnTo>
                  <a:pt x="27622" y="35585"/>
                </a:lnTo>
                <a:lnTo>
                  <a:pt x="35610" y="27635"/>
                </a:lnTo>
                <a:lnTo>
                  <a:pt x="35610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46"/>
          <p:cNvSpPr/>
          <p:nvPr userDrawn="1"/>
        </p:nvSpPr>
        <p:spPr>
          <a:xfrm>
            <a:off x="12296191" y="83673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38" y="0"/>
                </a:moveTo>
                <a:lnTo>
                  <a:pt x="15532" y="1997"/>
                </a:lnTo>
                <a:lnTo>
                  <a:pt x="7446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6" y="43403"/>
                </a:lnTo>
                <a:lnTo>
                  <a:pt x="15532" y="48853"/>
                </a:lnTo>
                <a:lnTo>
                  <a:pt x="25438" y="50850"/>
                </a:lnTo>
                <a:lnTo>
                  <a:pt x="35329" y="48853"/>
                </a:lnTo>
                <a:lnTo>
                  <a:pt x="43407" y="43403"/>
                </a:lnTo>
                <a:lnTo>
                  <a:pt x="48853" y="35318"/>
                </a:lnTo>
                <a:lnTo>
                  <a:pt x="50850" y="25412"/>
                </a:lnTo>
                <a:lnTo>
                  <a:pt x="48853" y="15521"/>
                </a:lnTo>
                <a:lnTo>
                  <a:pt x="43407" y="7443"/>
                </a:lnTo>
                <a:lnTo>
                  <a:pt x="35329" y="1997"/>
                </a:lnTo>
                <a:lnTo>
                  <a:pt x="254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47"/>
          <p:cNvSpPr/>
          <p:nvPr userDrawn="1"/>
        </p:nvSpPr>
        <p:spPr>
          <a:xfrm>
            <a:off x="12190204" y="83673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3"/>
                </a:lnTo>
                <a:lnTo>
                  <a:pt x="15521" y="48853"/>
                </a:lnTo>
                <a:lnTo>
                  <a:pt x="25412" y="50850"/>
                </a:lnTo>
                <a:lnTo>
                  <a:pt x="35318" y="48853"/>
                </a:lnTo>
                <a:lnTo>
                  <a:pt x="43403" y="43403"/>
                </a:lnTo>
                <a:lnTo>
                  <a:pt x="48853" y="35318"/>
                </a:lnTo>
                <a:lnTo>
                  <a:pt x="50850" y="25412"/>
                </a:lnTo>
                <a:lnTo>
                  <a:pt x="48853" y="15521"/>
                </a:lnTo>
                <a:lnTo>
                  <a:pt x="43403" y="7443"/>
                </a:lnTo>
                <a:lnTo>
                  <a:pt x="35318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48"/>
          <p:cNvSpPr/>
          <p:nvPr userDrawn="1"/>
        </p:nvSpPr>
        <p:spPr>
          <a:xfrm>
            <a:off x="12084221" y="83673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3"/>
                </a:lnTo>
                <a:lnTo>
                  <a:pt x="15521" y="48853"/>
                </a:lnTo>
                <a:lnTo>
                  <a:pt x="25412" y="50850"/>
                </a:lnTo>
                <a:lnTo>
                  <a:pt x="35307" y="48853"/>
                </a:lnTo>
                <a:lnTo>
                  <a:pt x="43394" y="43403"/>
                </a:lnTo>
                <a:lnTo>
                  <a:pt x="48849" y="35318"/>
                </a:lnTo>
                <a:lnTo>
                  <a:pt x="50850" y="25412"/>
                </a:lnTo>
                <a:lnTo>
                  <a:pt x="48849" y="15521"/>
                </a:lnTo>
                <a:lnTo>
                  <a:pt x="43394" y="7443"/>
                </a:lnTo>
                <a:lnTo>
                  <a:pt x="35307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49"/>
          <p:cNvSpPr/>
          <p:nvPr userDrawn="1"/>
        </p:nvSpPr>
        <p:spPr>
          <a:xfrm>
            <a:off x="11985848" y="8443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09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50" y="35585"/>
                </a:lnTo>
                <a:lnTo>
                  <a:pt x="27609" y="35585"/>
                </a:lnTo>
                <a:lnTo>
                  <a:pt x="35585" y="27635"/>
                </a:lnTo>
                <a:lnTo>
                  <a:pt x="35585" y="7975"/>
                </a:lnTo>
                <a:lnTo>
                  <a:pt x="27609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50"/>
          <p:cNvSpPr/>
          <p:nvPr userDrawn="1"/>
        </p:nvSpPr>
        <p:spPr>
          <a:xfrm>
            <a:off x="12303840" y="94622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50" y="35610"/>
                </a:lnTo>
                <a:lnTo>
                  <a:pt x="27622" y="35610"/>
                </a:lnTo>
                <a:lnTo>
                  <a:pt x="35585" y="27635"/>
                </a:lnTo>
                <a:lnTo>
                  <a:pt x="35585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51"/>
          <p:cNvSpPr/>
          <p:nvPr userDrawn="1"/>
        </p:nvSpPr>
        <p:spPr>
          <a:xfrm>
            <a:off x="12190204" y="93860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3"/>
                </a:lnTo>
                <a:lnTo>
                  <a:pt x="15521" y="48853"/>
                </a:lnTo>
                <a:lnTo>
                  <a:pt x="25412" y="50850"/>
                </a:lnTo>
                <a:lnTo>
                  <a:pt x="35318" y="48853"/>
                </a:lnTo>
                <a:lnTo>
                  <a:pt x="43403" y="43403"/>
                </a:lnTo>
                <a:lnTo>
                  <a:pt x="48853" y="35318"/>
                </a:lnTo>
                <a:lnTo>
                  <a:pt x="50850" y="25412"/>
                </a:lnTo>
                <a:lnTo>
                  <a:pt x="48853" y="15521"/>
                </a:lnTo>
                <a:lnTo>
                  <a:pt x="43403" y="7443"/>
                </a:lnTo>
                <a:lnTo>
                  <a:pt x="35318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52"/>
          <p:cNvSpPr/>
          <p:nvPr userDrawn="1"/>
        </p:nvSpPr>
        <p:spPr>
          <a:xfrm>
            <a:off x="10629084" y="406681"/>
            <a:ext cx="678605" cy="326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1"/>
          <p:cNvSpPr/>
          <p:nvPr userDrawn="1"/>
        </p:nvSpPr>
        <p:spPr>
          <a:xfrm>
            <a:off x="8255000" y="1384299"/>
            <a:ext cx="4749800" cy="40200"/>
          </a:xfrm>
          <a:custGeom>
            <a:avLst/>
            <a:gdLst/>
            <a:ahLst/>
            <a:cxnLst/>
            <a:rect l="l" t="t" r="r" b="b"/>
            <a:pathLst>
              <a:path w="9766300" h="88900">
                <a:moveTo>
                  <a:pt x="0" y="88900"/>
                </a:moveTo>
                <a:lnTo>
                  <a:pt x="9766300" y="88900"/>
                </a:lnTo>
                <a:lnTo>
                  <a:pt x="9766300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CFDF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0"/>
          <p:cNvSpPr/>
          <p:nvPr userDrawn="1"/>
        </p:nvSpPr>
        <p:spPr>
          <a:xfrm>
            <a:off x="0" y="1295401"/>
            <a:ext cx="13004800" cy="52899"/>
          </a:xfrm>
          <a:custGeom>
            <a:avLst/>
            <a:gdLst/>
            <a:ahLst/>
            <a:cxnLst/>
            <a:rect l="l" t="t" r="r" b="b"/>
            <a:pathLst>
              <a:path w="13004800" h="88900">
                <a:moveTo>
                  <a:pt x="0" y="88887"/>
                </a:moveTo>
                <a:lnTo>
                  <a:pt x="13004800" y="88887"/>
                </a:lnTo>
                <a:lnTo>
                  <a:pt x="13004800" y="0"/>
                </a:lnTo>
                <a:lnTo>
                  <a:pt x="0" y="0"/>
                </a:lnTo>
                <a:lnTo>
                  <a:pt x="0" y="88887"/>
                </a:lnTo>
                <a:close/>
              </a:path>
            </a:pathLst>
          </a:custGeom>
          <a:solidFill>
            <a:srgbClr val="009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5"/>
          <p:cNvSpPr>
            <a:spLocks noChangeAspect="1"/>
          </p:cNvSpPr>
          <p:nvPr userDrawn="1"/>
        </p:nvSpPr>
        <p:spPr>
          <a:xfrm>
            <a:off x="0" y="1371600"/>
            <a:ext cx="13004800" cy="964565"/>
          </a:xfrm>
          <a:custGeom>
            <a:avLst/>
            <a:gdLst/>
            <a:ahLst/>
            <a:cxnLst/>
            <a:rect l="l" t="t" r="r" b="b"/>
            <a:pathLst>
              <a:path w="13004800" h="964565">
                <a:moveTo>
                  <a:pt x="0" y="964196"/>
                </a:moveTo>
                <a:lnTo>
                  <a:pt x="13004800" y="964196"/>
                </a:lnTo>
                <a:lnTo>
                  <a:pt x="13004800" y="0"/>
                </a:lnTo>
                <a:lnTo>
                  <a:pt x="0" y="0"/>
                </a:lnTo>
                <a:lnTo>
                  <a:pt x="0" y="964196"/>
                </a:lnTo>
                <a:close/>
              </a:path>
            </a:pathLst>
          </a:custGeom>
          <a:solidFill>
            <a:srgbClr val="009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1401" y="1516381"/>
            <a:ext cx="10841997" cy="523220"/>
          </a:xfrm>
        </p:spPr>
        <p:txBody>
          <a:bodyPr lIns="0" tIns="0" rIns="0" bIns="0"/>
          <a:lstStyle>
            <a:lvl1pPr>
              <a:defRPr sz="3400" b="0" i="0" cap="small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310896" y="9245600"/>
            <a:ext cx="1467104" cy="279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BC17B-1BA9-1145-972C-D4F01D86D7EF}" type="datetime1">
              <a:rPr lang="de-DE" smtClean="0"/>
              <a:pPr/>
              <a:t>24.04.2018</a:t>
            </a:fld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463800" y="9248648"/>
            <a:ext cx="8610600" cy="27635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500">
                <a:solidFill>
                  <a:srgbClr val="0F96D4"/>
                </a:solidFill>
              </a:defRPr>
            </a:lvl1pPr>
          </a:lstStyle>
          <a:p>
            <a:r>
              <a:rPr lang="de-DE" smtClean="0"/>
              <a:t>Model for future science</a:t>
            </a:r>
            <a:endParaRPr lang="de-DE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836400" y="9281468"/>
            <a:ext cx="857504" cy="2435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Holder 3"/>
          <p:cNvSpPr>
            <a:spLocks noGrp="1"/>
          </p:cNvSpPr>
          <p:nvPr>
            <p:ph sz="half" idx="10"/>
          </p:nvPr>
        </p:nvSpPr>
        <p:spPr>
          <a:xfrm>
            <a:off x="6350000" y="2325623"/>
            <a:ext cx="6671462" cy="666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" name="object 2"/>
          <p:cNvSpPr/>
          <p:nvPr userDrawn="1"/>
        </p:nvSpPr>
        <p:spPr>
          <a:xfrm>
            <a:off x="0" y="9067800"/>
            <a:ext cx="13004800" cy="685800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object 48"/>
          <p:cNvSpPr/>
          <p:nvPr userDrawn="1"/>
        </p:nvSpPr>
        <p:spPr>
          <a:xfrm>
            <a:off x="854947" y="860064"/>
            <a:ext cx="15875" cy="28575"/>
          </a:xfrm>
          <a:custGeom>
            <a:avLst/>
            <a:gdLst/>
            <a:ahLst/>
            <a:cxnLst/>
            <a:rect l="l" t="t" r="r" b="b"/>
            <a:pathLst>
              <a:path w="15875" h="28575">
                <a:moveTo>
                  <a:pt x="14123" y="3594"/>
                </a:moveTo>
                <a:lnTo>
                  <a:pt x="10858" y="3594"/>
                </a:lnTo>
                <a:lnTo>
                  <a:pt x="2641" y="23723"/>
                </a:lnTo>
                <a:lnTo>
                  <a:pt x="0" y="26517"/>
                </a:lnTo>
                <a:lnTo>
                  <a:pt x="5041" y="28524"/>
                </a:lnTo>
                <a:lnTo>
                  <a:pt x="5079" y="26162"/>
                </a:lnTo>
                <a:lnTo>
                  <a:pt x="5245" y="25069"/>
                </a:lnTo>
                <a:lnTo>
                  <a:pt x="14123" y="3594"/>
                </a:lnTo>
                <a:close/>
              </a:path>
              <a:path w="15875" h="28575">
                <a:moveTo>
                  <a:pt x="15608" y="0"/>
                </a:moveTo>
                <a:lnTo>
                  <a:pt x="14312" y="304"/>
                </a:lnTo>
                <a:lnTo>
                  <a:pt x="4902" y="3975"/>
                </a:lnTo>
                <a:lnTo>
                  <a:pt x="3809" y="4356"/>
                </a:lnTo>
                <a:lnTo>
                  <a:pt x="4851" y="5524"/>
                </a:lnTo>
                <a:lnTo>
                  <a:pt x="10858" y="3594"/>
                </a:lnTo>
                <a:lnTo>
                  <a:pt x="14123" y="3594"/>
                </a:lnTo>
                <a:lnTo>
                  <a:pt x="156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9"/>
          <p:cNvSpPr/>
          <p:nvPr userDrawn="1"/>
        </p:nvSpPr>
        <p:spPr>
          <a:xfrm>
            <a:off x="987348" y="869062"/>
            <a:ext cx="20320" cy="31750"/>
          </a:xfrm>
          <a:custGeom>
            <a:avLst/>
            <a:gdLst/>
            <a:ahLst/>
            <a:cxnLst/>
            <a:rect l="l" t="t" r="r" b="b"/>
            <a:pathLst>
              <a:path w="20319" h="31750">
                <a:moveTo>
                  <a:pt x="3911" y="25323"/>
                </a:moveTo>
                <a:lnTo>
                  <a:pt x="1803" y="30606"/>
                </a:lnTo>
                <a:lnTo>
                  <a:pt x="3098" y="31089"/>
                </a:lnTo>
                <a:lnTo>
                  <a:pt x="5016" y="31762"/>
                </a:lnTo>
                <a:lnTo>
                  <a:pt x="18516" y="30530"/>
                </a:lnTo>
                <a:lnTo>
                  <a:pt x="18718" y="29413"/>
                </a:lnTo>
                <a:lnTo>
                  <a:pt x="5651" y="29413"/>
                </a:lnTo>
                <a:lnTo>
                  <a:pt x="4419" y="26581"/>
                </a:lnTo>
                <a:lnTo>
                  <a:pt x="3911" y="25323"/>
                </a:lnTo>
                <a:close/>
              </a:path>
              <a:path w="20319" h="31750">
                <a:moveTo>
                  <a:pt x="19101" y="16624"/>
                </a:moveTo>
                <a:lnTo>
                  <a:pt x="10629" y="16624"/>
                </a:lnTo>
                <a:lnTo>
                  <a:pt x="14376" y="17894"/>
                </a:lnTo>
                <a:lnTo>
                  <a:pt x="15900" y="19532"/>
                </a:lnTo>
                <a:lnTo>
                  <a:pt x="16395" y="24841"/>
                </a:lnTo>
                <a:lnTo>
                  <a:pt x="14236" y="28625"/>
                </a:lnTo>
                <a:lnTo>
                  <a:pt x="5651" y="29413"/>
                </a:lnTo>
                <a:lnTo>
                  <a:pt x="18718" y="29413"/>
                </a:lnTo>
                <a:lnTo>
                  <a:pt x="19748" y="23723"/>
                </a:lnTo>
                <a:lnTo>
                  <a:pt x="19101" y="16624"/>
                </a:lnTo>
                <a:close/>
              </a:path>
              <a:path w="20319" h="31750">
                <a:moveTo>
                  <a:pt x="16126" y="3174"/>
                </a:moveTo>
                <a:lnTo>
                  <a:pt x="13119" y="3174"/>
                </a:lnTo>
                <a:lnTo>
                  <a:pt x="6692" y="17068"/>
                </a:lnTo>
                <a:lnTo>
                  <a:pt x="10629" y="16624"/>
                </a:lnTo>
                <a:lnTo>
                  <a:pt x="19101" y="16624"/>
                </a:lnTo>
                <a:lnTo>
                  <a:pt x="18935" y="14808"/>
                </a:lnTo>
                <a:lnTo>
                  <a:pt x="11417" y="14058"/>
                </a:lnTo>
                <a:lnTo>
                  <a:pt x="16126" y="3174"/>
                </a:lnTo>
                <a:close/>
              </a:path>
              <a:path w="20319" h="31750">
                <a:moveTo>
                  <a:pt x="17500" y="0"/>
                </a:moveTo>
                <a:lnTo>
                  <a:pt x="88" y="1587"/>
                </a:lnTo>
                <a:lnTo>
                  <a:pt x="126" y="4076"/>
                </a:lnTo>
                <a:lnTo>
                  <a:pt x="0" y="6438"/>
                </a:lnTo>
                <a:lnTo>
                  <a:pt x="1574" y="5206"/>
                </a:lnTo>
                <a:lnTo>
                  <a:pt x="3251" y="4076"/>
                </a:lnTo>
                <a:lnTo>
                  <a:pt x="13119" y="3174"/>
                </a:lnTo>
                <a:lnTo>
                  <a:pt x="16126" y="3174"/>
                </a:lnTo>
                <a:lnTo>
                  <a:pt x="17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0"/>
          <p:cNvSpPr/>
          <p:nvPr userDrawn="1"/>
        </p:nvSpPr>
        <p:spPr>
          <a:xfrm>
            <a:off x="918818" y="868001"/>
            <a:ext cx="20320" cy="31115"/>
          </a:xfrm>
          <a:custGeom>
            <a:avLst/>
            <a:gdLst/>
            <a:ahLst/>
            <a:cxnLst/>
            <a:rect l="l" t="t" r="r" b="b"/>
            <a:pathLst>
              <a:path w="20319" h="31115">
                <a:moveTo>
                  <a:pt x="2184" y="14820"/>
                </a:moveTo>
                <a:lnTo>
                  <a:pt x="1993" y="15671"/>
                </a:lnTo>
                <a:lnTo>
                  <a:pt x="1879" y="16738"/>
                </a:lnTo>
                <a:lnTo>
                  <a:pt x="8267" y="17373"/>
                </a:lnTo>
                <a:lnTo>
                  <a:pt x="3771" y="25730"/>
                </a:lnTo>
                <a:lnTo>
                  <a:pt x="2044" y="28422"/>
                </a:lnTo>
                <a:lnTo>
                  <a:pt x="0" y="30276"/>
                </a:lnTo>
                <a:lnTo>
                  <a:pt x="6273" y="30899"/>
                </a:lnTo>
                <a:lnTo>
                  <a:pt x="11468" y="17703"/>
                </a:lnTo>
                <a:lnTo>
                  <a:pt x="16755" y="17703"/>
                </a:lnTo>
                <a:lnTo>
                  <a:pt x="17030" y="16446"/>
                </a:lnTo>
                <a:lnTo>
                  <a:pt x="12407" y="15989"/>
                </a:lnTo>
                <a:lnTo>
                  <a:pt x="12581" y="15671"/>
                </a:lnTo>
                <a:lnTo>
                  <a:pt x="9182" y="15671"/>
                </a:lnTo>
                <a:lnTo>
                  <a:pt x="4648" y="15201"/>
                </a:lnTo>
                <a:lnTo>
                  <a:pt x="3035" y="15011"/>
                </a:lnTo>
                <a:lnTo>
                  <a:pt x="2184" y="14820"/>
                </a:lnTo>
                <a:close/>
              </a:path>
              <a:path w="20319" h="31115">
                <a:moveTo>
                  <a:pt x="16755" y="17703"/>
                </a:moveTo>
                <a:lnTo>
                  <a:pt x="11468" y="17703"/>
                </a:lnTo>
                <a:lnTo>
                  <a:pt x="15405" y="18097"/>
                </a:lnTo>
                <a:lnTo>
                  <a:pt x="16611" y="18351"/>
                </a:lnTo>
                <a:lnTo>
                  <a:pt x="16755" y="17703"/>
                </a:lnTo>
                <a:close/>
              </a:path>
              <a:path w="20319" h="31115">
                <a:moveTo>
                  <a:pt x="17030" y="16421"/>
                </a:moveTo>
                <a:lnTo>
                  <a:pt x="16903" y="16446"/>
                </a:lnTo>
                <a:lnTo>
                  <a:pt x="17030" y="16446"/>
                </a:lnTo>
                <a:close/>
              </a:path>
              <a:path w="20319" h="31115">
                <a:moveTo>
                  <a:pt x="19458" y="3086"/>
                </a:moveTo>
                <a:lnTo>
                  <a:pt x="3517" y="3086"/>
                </a:lnTo>
                <a:lnTo>
                  <a:pt x="15328" y="4267"/>
                </a:lnTo>
                <a:lnTo>
                  <a:pt x="9182" y="15671"/>
                </a:lnTo>
                <a:lnTo>
                  <a:pt x="12581" y="15671"/>
                </a:lnTo>
                <a:lnTo>
                  <a:pt x="19458" y="3086"/>
                </a:lnTo>
                <a:close/>
              </a:path>
              <a:path w="20319" h="31115">
                <a:moveTo>
                  <a:pt x="1320" y="0"/>
                </a:moveTo>
                <a:lnTo>
                  <a:pt x="520" y="5092"/>
                </a:lnTo>
                <a:lnTo>
                  <a:pt x="3517" y="3086"/>
                </a:lnTo>
                <a:lnTo>
                  <a:pt x="19458" y="3086"/>
                </a:lnTo>
                <a:lnTo>
                  <a:pt x="20027" y="2044"/>
                </a:lnTo>
                <a:lnTo>
                  <a:pt x="2819" y="304"/>
                </a:lnTo>
                <a:lnTo>
                  <a:pt x="1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1"/>
          <p:cNvSpPr/>
          <p:nvPr userDrawn="1"/>
        </p:nvSpPr>
        <p:spPr>
          <a:xfrm>
            <a:off x="1050364" y="860856"/>
            <a:ext cx="20320" cy="33020"/>
          </a:xfrm>
          <a:custGeom>
            <a:avLst/>
            <a:gdLst/>
            <a:ahLst/>
            <a:cxnLst/>
            <a:rect l="l" t="t" r="r" b="b"/>
            <a:pathLst>
              <a:path w="20319" h="33020">
                <a:moveTo>
                  <a:pt x="14959" y="18211"/>
                </a:moveTo>
                <a:lnTo>
                  <a:pt x="11938" y="18211"/>
                </a:lnTo>
                <a:lnTo>
                  <a:pt x="10223" y="27546"/>
                </a:lnTo>
                <a:lnTo>
                  <a:pt x="9388" y="30657"/>
                </a:lnTo>
                <a:lnTo>
                  <a:pt x="8039" y="33007"/>
                </a:lnTo>
                <a:lnTo>
                  <a:pt x="14198" y="31699"/>
                </a:lnTo>
                <a:lnTo>
                  <a:pt x="13834" y="30619"/>
                </a:lnTo>
                <a:lnTo>
                  <a:pt x="13347" y="28346"/>
                </a:lnTo>
                <a:lnTo>
                  <a:pt x="13474" y="26022"/>
                </a:lnTo>
                <a:lnTo>
                  <a:pt x="14959" y="18211"/>
                </a:lnTo>
                <a:close/>
              </a:path>
              <a:path w="20319" h="33020">
                <a:moveTo>
                  <a:pt x="17758" y="3568"/>
                </a:moveTo>
                <a:lnTo>
                  <a:pt x="14643" y="3568"/>
                </a:lnTo>
                <a:lnTo>
                  <a:pt x="12293" y="16294"/>
                </a:lnTo>
                <a:lnTo>
                  <a:pt x="7112" y="17399"/>
                </a:lnTo>
                <a:lnTo>
                  <a:pt x="6324" y="17538"/>
                </a:lnTo>
                <a:lnTo>
                  <a:pt x="5448" y="17614"/>
                </a:lnTo>
                <a:lnTo>
                  <a:pt x="5638" y="19519"/>
                </a:lnTo>
                <a:lnTo>
                  <a:pt x="5765" y="19532"/>
                </a:lnTo>
                <a:lnTo>
                  <a:pt x="11938" y="18211"/>
                </a:lnTo>
                <a:lnTo>
                  <a:pt x="14959" y="18211"/>
                </a:lnTo>
                <a:lnTo>
                  <a:pt x="15087" y="17538"/>
                </a:lnTo>
                <a:lnTo>
                  <a:pt x="18618" y="16776"/>
                </a:lnTo>
                <a:lnTo>
                  <a:pt x="19405" y="16624"/>
                </a:lnTo>
                <a:lnTo>
                  <a:pt x="20281" y="16548"/>
                </a:lnTo>
                <a:lnTo>
                  <a:pt x="20186" y="15621"/>
                </a:lnTo>
                <a:lnTo>
                  <a:pt x="15455" y="15621"/>
                </a:lnTo>
                <a:lnTo>
                  <a:pt x="17758" y="3568"/>
                </a:lnTo>
                <a:close/>
              </a:path>
              <a:path w="20319" h="33020">
                <a:moveTo>
                  <a:pt x="20078" y="14579"/>
                </a:moveTo>
                <a:lnTo>
                  <a:pt x="15455" y="15621"/>
                </a:lnTo>
                <a:lnTo>
                  <a:pt x="20186" y="15621"/>
                </a:lnTo>
                <a:lnTo>
                  <a:pt x="20078" y="14579"/>
                </a:lnTo>
                <a:close/>
              </a:path>
              <a:path w="20319" h="33020">
                <a:moveTo>
                  <a:pt x="18440" y="0"/>
                </a:moveTo>
                <a:lnTo>
                  <a:pt x="2070" y="3517"/>
                </a:lnTo>
                <a:lnTo>
                  <a:pt x="1092" y="3695"/>
                </a:lnTo>
                <a:lnTo>
                  <a:pt x="0" y="3810"/>
                </a:lnTo>
                <a:lnTo>
                  <a:pt x="800" y="8877"/>
                </a:lnTo>
                <a:lnTo>
                  <a:pt x="3035" y="6057"/>
                </a:lnTo>
                <a:lnTo>
                  <a:pt x="14643" y="3568"/>
                </a:lnTo>
                <a:lnTo>
                  <a:pt x="17758" y="3568"/>
                </a:lnTo>
                <a:lnTo>
                  <a:pt x="18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2"/>
          <p:cNvSpPr/>
          <p:nvPr userDrawn="1"/>
        </p:nvSpPr>
        <p:spPr>
          <a:xfrm>
            <a:off x="786843" y="613393"/>
            <a:ext cx="128270" cy="142240"/>
          </a:xfrm>
          <a:custGeom>
            <a:avLst/>
            <a:gdLst/>
            <a:ahLst/>
            <a:cxnLst/>
            <a:rect l="l" t="t" r="r" b="b"/>
            <a:pathLst>
              <a:path w="128269" h="142240">
                <a:moveTo>
                  <a:pt x="33337" y="0"/>
                </a:moveTo>
                <a:lnTo>
                  <a:pt x="0" y="0"/>
                </a:lnTo>
                <a:lnTo>
                  <a:pt x="6869" y="42966"/>
                </a:lnTo>
                <a:lnTo>
                  <a:pt x="27820" y="83450"/>
                </a:lnTo>
                <a:lnTo>
                  <a:pt x="63366" y="117702"/>
                </a:lnTo>
                <a:lnTo>
                  <a:pt x="114020" y="141973"/>
                </a:lnTo>
                <a:lnTo>
                  <a:pt x="117511" y="134747"/>
                </a:lnTo>
                <a:lnTo>
                  <a:pt x="121013" y="127276"/>
                </a:lnTo>
                <a:lnTo>
                  <a:pt x="124527" y="119552"/>
                </a:lnTo>
                <a:lnTo>
                  <a:pt x="128054" y="111569"/>
                </a:lnTo>
                <a:lnTo>
                  <a:pt x="82372" y="90600"/>
                </a:lnTo>
                <a:lnTo>
                  <a:pt x="53244" y="61566"/>
                </a:lnTo>
                <a:lnTo>
                  <a:pt x="37842" y="29641"/>
                </a:lnTo>
                <a:lnTo>
                  <a:pt x="33337" y="0"/>
                </a:lnTo>
                <a:close/>
              </a:path>
            </a:pathLst>
          </a:custGeom>
          <a:solidFill>
            <a:srgbClr val="C4C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3"/>
          <p:cNvSpPr/>
          <p:nvPr userDrawn="1"/>
        </p:nvSpPr>
        <p:spPr>
          <a:xfrm>
            <a:off x="917961" y="728733"/>
            <a:ext cx="89535" cy="37465"/>
          </a:xfrm>
          <a:custGeom>
            <a:avLst/>
            <a:gdLst/>
            <a:ahLst/>
            <a:cxnLst/>
            <a:rect l="l" t="t" r="r" b="b"/>
            <a:pathLst>
              <a:path w="89534" h="37465">
                <a:moveTo>
                  <a:pt x="13462" y="0"/>
                </a:moveTo>
                <a:lnTo>
                  <a:pt x="9526" y="9414"/>
                </a:lnTo>
                <a:lnTo>
                  <a:pt x="5930" y="17876"/>
                </a:lnTo>
                <a:lnTo>
                  <a:pt x="2735" y="25179"/>
                </a:lnTo>
                <a:lnTo>
                  <a:pt x="0" y="31115"/>
                </a:lnTo>
                <a:lnTo>
                  <a:pt x="13763" y="33767"/>
                </a:lnTo>
                <a:lnTo>
                  <a:pt x="28240" y="35715"/>
                </a:lnTo>
                <a:lnTo>
                  <a:pt x="43442" y="36915"/>
                </a:lnTo>
                <a:lnTo>
                  <a:pt x="59385" y="37325"/>
                </a:lnTo>
                <a:lnTo>
                  <a:pt x="67042" y="37146"/>
                </a:lnTo>
                <a:lnTo>
                  <a:pt x="74571" y="36625"/>
                </a:lnTo>
                <a:lnTo>
                  <a:pt x="81980" y="35787"/>
                </a:lnTo>
                <a:lnTo>
                  <a:pt x="89281" y="34658"/>
                </a:lnTo>
                <a:lnTo>
                  <a:pt x="85462" y="26875"/>
                </a:lnTo>
                <a:lnTo>
                  <a:pt x="81861" y="18999"/>
                </a:lnTo>
                <a:lnTo>
                  <a:pt x="78483" y="11037"/>
                </a:lnTo>
                <a:lnTo>
                  <a:pt x="75724" y="3987"/>
                </a:lnTo>
                <a:lnTo>
                  <a:pt x="59385" y="3987"/>
                </a:lnTo>
                <a:lnTo>
                  <a:pt x="46975" y="3721"/>
                </a:lnTo>
                <a:lnTo>
                  <a:pt x="35199" y="2946"/>
                </a:lnTo>
                <a:lnTo>
                  <a:pt x="24036" y="1694"/>
                </a:lnTo>
                <a:lnTo>
                  <a:pt x="13462" y="0"/>
                </a:lnTo>
                <a:close/>
              </a:path>
              <a:path w="89534" h="37465">
                <a:moveTo>
                  <a:pt x="75336" y="2997"/>
                </a:moveTo>
                <a:lnTo>
                  <a:pt x="70104" y="3581"/>
                </a:lnTo>
                <a:lnTo>
                  <a:pt x="64808" y="3987"/>
                </a:lnTo>
                <a:lnTo>
                  <a:pt x="75724" y="3987"/>
                </a:lnTo>
                <a:lnTo>
                  <a:pt x="75336" y="2997"/>
                </a:lnTo>
                <a:close/>
              </a:path>
            </a:pathLst>
          </a:custGeom>
          <a:solidFill>
            <a:srgbClr val="C4C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4"/>
          <p:cNvSpPr/>
          <p:nvPr userDrawn="1"/>
        </p:nvSpPr>
        <p:spPr>
          <a:xfrm>
            <a:off x="888711" y="779147"/>
            <a:ext cx="151765" cy="45085"/>
          </a:xfrm>
          <a:custGeom>
            <a:avLst/>
            <a:gdLst/>
            <a:ahLst/>
            <a:cxnLst/>
            <a:rect l="l" t="t" r="r" b="b"/>
            <a:pathLst>
              <a:path w="151765" h="45084">
                <a:moveTo>
                  <a:pt x="19303" y="0"/>
                </a:moveTo>
                <a:lnTo>
                  <a:pt x="14496" y="8694"/>
                </a:lnTo>
                <a:lnTo>
                  <a:pt x="9675" y="16994"/>
                </a:lnTo>
                <a:lnTo>
                  <a:pt x="4843" y="24915"/>
                </a:lnTo>
                <a:lnTo>
                  <a:pt x="0" y="32473"/>
                </a:lnTo>
                <a:lnTo>
                  <a:pt x="22397" y="38039"/>
                </a:lnTo>
                <a:lnTo>
                  <a:pt x="45327" y="41994"/>
                </a:lnTo>
                <a:lnTo>
                  <a:pt x="68603" y="44255"/>
                </a:lnTo>
                <a:lnTo>
                  <a:pt x="92036" y="44742"/>
                </a:lnTo>
                <a:lnTo>
                  <a:pt x="107498" y="43953"/>
                </a:lnTo>
                <a:lnTo>
                  <a:pt x="122597" y="42198"/>
                </a:lnTo>
                <a:lnTo>
                  <a:pt x="137322" y="39534"/>
                </a:lnTo>
                <a:lnTo>
                  <a:pt x="151663" y="36017"/>
                </a:lnTo>
                <a:lnTo>
                  <a:pt x="149440" y="33159"/>
                </a:lnTo>
                <a:lnTo>
                  <a:pt x="147192" y="30213"/>
                </a:lnTo>
                <a:lnTo>
                  <a:pt x="132099" y="8242"/>
                </a:lnTo>
                <a:lnTo>
                  <a:pt x="91363" y="8242"/>
                </a:lnTo>
                <a:lnTo>
                  <a:pt x="73051" y="7952"/>
                </a:lnTo>
                <a:lnTo>
                  <a:pt x="54862" y="6450"/>
                </a:lnTo>
                <a:lnTo>
                  <a:pt x="36908" y="3782"/>
                </a:lnTo>
                <a:lnTo>
                  <a:pt x="19303" y="0"/>
                </a:lnTo>
                <a:close/>
              </a:path>
              <a:path w="151765" h="45084">
                <a:moveTo>
                  <a:pt x="129362" y="3784"/>
                </a:moveTo>
                <a:lnTo>
                  <a:pt x="120104" y="5561"/>
                </a:lnTo>
                <a:lnTo>
                  <a:pt x="110682" y="6913"/>
                </a:lnTo>
                <a:lnTo>
                  <a:pt x="101099" y="7815"/>
                </a:lnTo>
                <a:lnTo>
                  <a:pt x="91363" y="8242"/>
                </a:lnTo>
                <a:lnTo>
                  <a:pt x="132099" y="8242"/>
                </a:lnTo>
                <a:lnTo>
                  <a:pt x="129362" y="3784"/>
                </a:lnTo>
                <a:close/>
              </a:path>
            </a:pathLst>
          </a:custGeom>
          <a:solidFill>
            <a:srgbClr val="004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5"/>
          <p:cNvSpPr/>
          <p:nvPr userDrawn="1"/>
        </p:nvSpPr>
        <p:spPr>
          <a:xfrm>
            <a:off x="723896" y="408005"/>
            <a:ext cx="449580" cy="398780"/>
          </a:xfrm>
          <a:custGeom>
            <a:avLst/>
            <a:gdLst/>
            <a:ahLst/>
            <a:cxnLst/>
            <a:rect l="l" t="t" r="r" b="b"/>
            <a:pathLst>
              <a:path w="449580" h="398779">
                <a:moveTo>
                  <a:pt x="245097" y="0"/>
                </a:moveTo>
                <a:lnTo>
                  <a:pt x="199684" y="4098"/>
                </a:lnTo>
                <a:lnTo>
                  <a:pt x="155458" y="15331"/>
                </a:lnTo>
                <a:lnTo>
                  <a:pt x="113937" y="33382"/>
                </a:lnTo>
                <a:lnTo>
                  <a:pt x="76638" y="57932"/>
                </a:lnTo>
                <a:lnTo>
                  <a:pt x="45077" y="88662"/>
                </a:lnTo>
                <a:lnTo>
                  <a:pt x="20772" y="125253"/>
                </a:lnTo>
                <a:lnTo>
                  <a:pt x="5241" y="167386"/>
                </a:lnTo>
                <a:lnTo>
                  <a:pt x="0" y="214744"/>
                </a:lnTo>
                <a:lnTo>
                  <a:pt x="3773" y="250571"/>
                </a:lnTo>
                <a:lnTo>
                  <a:pt x="31550" y="315072"/>
                </a:lnTo>
                <a:lnTo>
                  <a:pt x="74942" y="359793"/>
                </a:lnTo>
                <a:lnTo>
                  <a:pt x="121734" y="387635"/>
                </a:lnTo>
                <a:lnTo>
                  <a:pt x="147980" y="398272"/>
                </a:lnTo>
                <a:lnTo>
                  <a:pt x="152766" y="390989"/>
                </a:lnTo>
                <a:lnTo>
                  <a:pt x="157562" y="383238"/>
                </a:lnTo>
                <a:lnTo>
                  <a:pt x="162367" y="375015"/>
                </a:lnTo>
                <a:lnTo>
                  <a:pt x="167182" y="366318"/>
                </a:lnTo>
                <a:lnTo>
                  <a:pt x="142538" y="357083"/>
                </a:lnTo>
                <a:lnTo>
                  <a:pt x="119627" y="345641"/>
                </a:lnTo>
                <a:lnTo>
                  <a:pt x="80645" y="316687"/>
                </a:lnTo>
                <a:lnTo>
                  <a:pt x="47844" y="269859"/>
                </a:lnTo>
                <a:lnTo>
                  <a:pt x="36512" y="214439"/>
                </a:lnTo>
                <a:lnTo>
                  <a:pt x="42374" y="169952"/>
                </a:lnTo>
                <a:lnTo>
                  <a:pt x="59447" y="131164"/>
                </a:lnTo>
                <a:lnTo>
                  <a:pt x="85802" y="98471"/>
                </a:lnTo>
                <a:lnTo>
                  <a:pt x="119508" y="72265"/>
                </a:lnTo>
                <a:lnTo>
                  <a:pt x="158636" y="52941"/>
                </a:lnTo>
                <a:lnTo>
                  <a:pt x="201257" y="40892"/>
                </a:lnTo>
                <a:lnTo>
                  <a:pt x="245440" y="36512"/>
                </a:lnTo>
                <a:lnTo>
                  <a:pt x="398693" y="36512"/>
                </a:lnTo>
                <a:lnTo>
                  <a:pt x="375553" y="25701"/>
                </a:lnTo>
                <a:lnTo>
                  <a:pt x="315303" y="7371"/>
                </a:lnTo>
                <a:lnTo>
                  <a:pt x="245097" y="0"/>
                </a:lnTo>
                <a:close/>
              </a:path>
              <a:path w="449580" h="398779">
                <a:moveTo>
                  <a:pt x="398693" y="36512"/>
                </a:moveTo>
                <a:lnTo>
                  <a:pt x="245440" y="36512"/>
                </a:lnTo>
                <a:lnTo>
                  <a:pt x="317174" y="45970"/>
                </a:lnTo>
                <a:lnTo>
                  <a:pt x="376153" y="67743"/>
                </a:lnTo>
                <a:lnTo>
                  <a:pt x="416270" y="89813"/>
                </a:lnTo>
                <a:lnTo>
                  <a:pt x="431419" y="100164"/>
                </a:lnTo>
                <a:lnTo>
                  <a:pt x="440702" y="108038"/>
                </a:lnTo>
                <a:lnTo>
                  <a:pt x="449554" y="64300"/>
                </a:lnTo>
                <a:lnTo>
                  <a:pt x="421689" y="47255"/>
                </a:lnTo>
                <a:lnTo>
                  <a:pt x="398693" y="36512"/>
                </a:lnTo>
                <a:close/>
              </a:path>
            </a:pathLst>
          </a:custGeom>
          <a:solidFill>
            <a:srgbClr val="004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6"/>
          <p:cNvSpPr/>
          <p:nvPr userDrawn="1"/>
        </p:nvSpPr>
        <p:spPr>
          <a:xfrm>
            <a:off x="1028472" y="615590"/>
            <a:ext cx="197485" cy="193675"/>
          </a:xfrm>
          <a:custGeom>
            <a:avLst/>
            <a:gdLst/>
            <a:ahLst/>
            <a:cxnLst/>
            <a:rect l="l" t="t" r="r" b="b"/>
            <a:pathLst>
              <a:path w="197484" h="193675">
                <a:moveTo>
                  <a:pt x="197180" y="0"/>
                </a:moveTo>
                <a:lnTo>
                  <a:pt x="0" y="0"/>
                </a:lnTo>
                <a:lnTo>
                  <a:pt x="0" y="36512"/>
                </a:lnTo>
                <a:lnTo>
                  <a:pt x="146557" y="36512"/>
                </a:lnTo>
                <a:lnTo>
                  <a:pt x="124289" y="75568"/>
                </a:lnTo>
                <a:lnTo>
                  <a:pt x="93291" y="111337"/>
                </a:lnTo>
                <a:lnTo>
                  <a:pt x="54610" y="141082"/>
                </a:lnTo>
                <a:lnTo>
                  <a:pt x="9296" y="162064"/>
                </a:lnTo>
                <a:lnTo>
                  <a:pt x="14070" y="169924"/>
                </a:lnTo>
                <a:lnTo>
                  <a:pt x="19269" y="177799"/>
                </a:lnTo>
                <a:lnTo>
                  <a:pt x="24862" y="185656"/>
                </a:lnTo>
                <a:lnTo>
                  <a:pt x="30822" y="193459"/>
                </a:lnTo>
                <a:lnTo>
                  <a:pt x="76580" y="170935"/>
                </a:lnTo>
                <a:lnTo>
                  <a:pt x="116127" y="140647"/>
                </a:lnTo>
                <a:lnTo>
                  <a:pt x="148747" y="104612"/>
                </a:lnTo>
                <a:lnTo>
                  <a:pt x="173722" y="64850"/>
                </a:lnTo>
                <a:lnTo>
                  <a:pt x="190334" y="23380"/>
                </a:lnTo>
                <a:lnTo>
                  <a:pt x="197180" y="0"/>
                </a:lnTo>
                <a:close/>
              </a:path>
            </a:pathLst>
          </a:custGeom>
          <a:solidFill>
            <a:srgbClr val="004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7"/>
          <p:cNvSpPr/>
          <p:nvPr userDrawn="1"/>
        </p:nvSpPr>
        <p:spPr>
          <a:xfrm>
            <a:off x="1012626" y="475038"/>
            <a:ext cx="237490" cy="283845"/>
          </a:xfrm>
          <a:custGeom>
            <a:avLst/>
            <a:gdLst/>
            <a:ahLst/>
            <a:cxnLst/>
            <a:rect l="l" t="t" r="r" b="b"/>
            <a:pathLst>
              <a:path w="237490" h="283845">
                <a:moveTo>
                  <a:pt x="237032" y="0"/>
                </a:moveTo>
                <a:lnTo>
                  <a:pt x="175882" y="0"/>
                </a:lnTo>
                <a:lnTo>
                  <a:pt x="173304" y="13550"/>
                </a:lnTo>
                <a:lnTo>
                  <a:pt x="161430" y="60104"/>
                </a:lnTo>
                <a:lnTo>
                  <a:pt x="142634" y="109180"/>
                </a:lnTo>
                <a:lnTo>
                  <a:pt x="117003" y="156900"/>
                </a:lnTo>
                <a:lnTo>
                  <a:pt x="84628" y="199387"/>
                </a:lnTo>
                <a:lnTo>
                  <a:pt x="45597" y="232763"/>
                </a:lnTo>
                <a:lnTo>
                  <a:pt x="0" y="253149"/>
                </a:lnTo>
                <a:lnTo>
                  <a:pt x="3387" y="260660"/>
                </a:lnTo>
                <a:lnTo>
                  <a:pt x="6980" y="268270"/>
                </a:lnTo>
                <a:lnTo>
                  <a:pt x="10756" y="275939"/>
                </a:lnTo>
                <a:lnTo>
                  <a:pt x="14693" y="283629"/>
                </a:lnTo>
                <a:lnTo>
                  <a:pt x="56662" y="264851"/>
                </a:lnTo>
                <a:lnTo>
                  <a:pt x="93657" y="236790"/>
                </a:lnTo>
                <a:lnTo>
                  <a:pt x="125651" y="201619"/>
                </a:lnTo>
                <a:lnTo>
                  <a:pt x="152618" y="161514"/>
                </a:lnTo>
                <a:lnTo>
                  <a:pt x="174530" y="118649"/>
                </a:lnTo>
                <a:lnTo>
                  <a:pt x="191362" y="75199"/>
                </a:lnTo>
                <a:lnTo>
                  <a:pt x="203085" y="33337"/>
                </a:lnTo>
                <a:lnTo>
                  <a:pt x="237032" y="33337"/>
                </a:lnTo>
                <a:lnTo>
                  <a:pt x="237032" y="0"/>
                </a:lnTo>
                <a:close/>
              </a:path>
              <a:path w="237490" h="283845">
                <a:moveTo>
                  <a:pt x="237032" y="33337"/>
                </a:moveTo>
                <a:lnTo>
                  <a:pt x="203682" y="33337"/>
                </a:lnTo>
                <a:lnTo>
                  <a:pt x="203682" y="279463"/>
                </a:lnTo>
                <a:lnTo>
                  <a:pt x="237032" y="279463"/>
                </a:lnTo>
                <a:lnTo>
                  <a:pt x="237032" y="33337"/>
                </a:lnTo>
                <a:close/>
              </a:path>
            </a:pathLst>
          </a:custGeom>
          <a:solidFill>
            <a:srgbClr val="C4C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8"/>
          <p:cNvSpPr/>
          <p:nvPr userDrawn="1"/>
        </p:nvSpPr>
        <p:spPr>
          <a:xfrm>
            <a:off x="741769" y="470052"/>
            <a:ext cx="437515" cy="408940"/>
          </a:xfrm>
          <a:custGeom>
            <a:avLst/>
            <a:gdLst/>
            <a:ahLst/>
            <a:cxnLst/>
            <a:rect l="l" t="t" r="r" b="b"/>
            <a:pathLst>
              <a:path w="437515" h="408940">
                <a:moveTo>
                  <a:pt x="14014" y="344734"/>
                </a:moveTo>
                <a:lnTo>
                  <a:pt x="6296" y="349580"/>
                </a:lnTo>
                <a:lnTo>
                  <a:pt x="0" y="363168"/>
                </a:lnTo>
                <a:lnTo>
                  <a:pt x="398" y="381963"/>
                </a:lnTo>
                <a:lnTo>
                  <a:pt x="14363" y="399270"/>
                </a:lnTo>
                <a:lnTo>
                  <a:pt x="48765" y="408393"/>
                </a:lnTo>
                <a:lnTo>
                  <a:pt x="68597" y="402323"/>
                </a:lnTo>
                <a:lnTo>
                  <a:pt x="29156" y="402323"/>
                </a:lnTo>
                <a:lnTo>
                  <a:pt x="16711" y="397085"/>
                </a:lnTo>
                <a:lnTo>
                  <a:pt x="6232" y="385984"/>
                </a:lnTo>
                <a:lnTo>
                  <a:pt x="2317" y="370683"/>
                </a:lnTo>
                <a:lnTo>
                  <a:pt x="9560" y="352844"/>
                </a:lnTo>
                <a:lnTo>
                  <a:pt x="11858" y="349872"/>
                </a:lnTo>
                <a:lnTo>
                  <a:pt x="24174" y="349872"/>
                </a:lnTo>
                <a:lnTo>
                  <a:pt x="20817" y="345792"/>
                </a:lnTo>
                <a:lnTo>
                  <a:pt x="14014" y="344734"/>
                </a:lnTo>
                <a:close/>
              </a:path>
              <a:path w="437515" h="408940">
                <a:moveTo>
                  <a:pt x="218966" y="216369"/>
                </a:moveTo>
                <a:lnTo>
                  <a:pt x="202803" y="216369"/>
                </a:lnTo>
                <a:lnTo>
                  <a:pt x="212653" y="218383"/>
                </a:lnTo>
                <a:lnTo>
                  <a:pt x="222875" y="221018"/>
                </a:lnTo>
                <a:lnTo>
                  <a:pt x="240585" y="225894"/>
                </a:lnTo>
                <a:lnTo>
                  <a:pt x="243430" y="226199"/>
                </a:lnTo>
                <a:lnTo>
                  <a:pt x="244789" y="226314"/>
                </a:lnTo>
                <a:lnTo>
                  <a:pt x="252286" y="251963"/>
                </a:lnTo>
                <a:lnTo>
                  <a:pt x="277240" y="306518"/>
                </a:lnTo>
                <a:lnTo>
                  <a:pt x="336943" y="381213"/>
                </a:lnTo>
                <a:lnTo>
                  <a:pt x="370160" y="403199"/>
                </a:lnTo>
                <a:lnTo>
                  <a:pt x="397515" y="407945"/>
                </a:lnTo>
                <a:lnTo>
                  <a:pt x="421675" y="403720"/>
                </a:lnTo>
                <a:lnTo>
                  <a:pt x="423244" y="402497"/>
                </a:lnTo>
                <a:lnTo>
                  <a:pt x="400208" y="402497"/>
                </a:lnTo>
                <a:lnTo>
                  <a:pt x="380781" y="400244"/>
                </a:lnTo>
                <a:lnTo>
                  <a:pt x="342071" y="372579"/>
                </a:lnTo>
                <a:lnTo>
                  <a:pt x="306654" y="331639"/>
                </a:lnTo>
                <a:lnTo>
                  <a:pt x="281444" y="289839"/>
                </a:lnTo>
                <a:lnTo>
                  <a:pt x="261795" y="247781"/>
                </a:lnTo>
                <a:lnTo>
                  <a:pt x="254073" y="226847"/>
                </a:lnTo>
                <a:lnTo>
                  <a:pt x="274467" y="224808"/>
                </a:lnTo>
                <a:lnTo>
                  <a:pt x="276853" y="223448"/>
                </a:lnTo>
                <a:lnTo>
                  <a:pt x="262922" y="223448"/>
                </a:lnTo>
                <a:lnTo>
                  <a:pt x="252993" y="223405"/>
                </a:lnTo>
                <a:lnTo>
                  <a:pt x="252669" y="222351"/>
                </a:lnTo>
                <a:lnTo>
                  <a:pt x="243938" y="222351"/>
                </a:lnTo>
                <a:lnTo>
                  <a:pt x="233334" y="220662"/>
                </a:lnTo>
                <a:lnTo>
                  <a:pt x="224279" y="217792"/>
                </a:lnTo>
                <a:lnTo>
                  <a:pt x="218966" y="216369"/>
                </a:lnTo>
                <a:close/>
              </a:path>
              <a:path w="437515" h="408940">
                <a:moveTo>
                  <a:pt x="424011" y="371513"/>
                </a:moveTo>
                <a:lnTo>
                  <a:pt x="421764" y="381609"/>
                </a:lnTo>
                <a:lnTo>
                  <a:pt x="429612" y="382714"/>
                </a:lnTo>
                <a:lnTo>
                  <a:pt x="432876" y="384124"/>
                </a:lnTo>
                <a:lnTo>
                  <a:pt x="431949" y="389724"/>
                </a:lnTo>
                <a:lnTo>
                  <a:pt x="425408" y="395325"/>
                </a:lnTo>
                <a:lnTo>
                  <a:pt x="416135" y="399765"/>
                </a:lnTo>
                <a:lnTo>
                  <a:pt x="400208" y="402497"/>
                </a:lnTo>
                <a:lnTo>
                  <a:pt x="423244" y="402497"/>
                </a:lnTo>
                <a:lnTo>
                  <a:pt x="429796" y="397393"/>
                </a:lnTo>
                <a:lnTo>
                  <a:pt x="436257" y="387738"/>
                </a:lnTo>
                <a:lnTo>
                  <a:pt x="437294" y="378258"/>
                </a:lnTo>
                <a:lnTo>
                  <a:pt x="429142" y="372452"/>
                </a:lnTo>
                <a:lnTo>
                  <a:pt x="424011" y="371513"/>
                </a:lnTo>
                <a:close/>
              </a:path>
              <a:path w="437515" h="408940">
                <a:moveTo>
                  <a:pt x="186699" y="212102"/>
                </a:moveTo>
                <a:lnTo>
                  <a:pt x="179460" y="213753"/>
                </a:lnTo>
                <a:lnTo>
                  <a:pt x="179003" y="228028"/>
                </a:lnTo>
                <a:lnTo>
                  <a:pt x="183600" y="230149"/>
                </a:lnTo>
                <a:lnTo>
                  <a:pt x="187944" y="230454"/>
                </a:lnTo>
                <a:lnTo>
                  <a:pt x="170605" y="270987"/>
                </a:lnTo>
                <a:lnTo>
                  <a:pt x="153239" y="306035"/>
                </a:lnTo>
                <a:lnTo>
                  <a:pt x="117840" y="359384"/>
                </a:lnTo>
                <a:lnTo>
                  <a:pt x="81899" y="392531"/>
                </a:lnTo>
                <a:lnTo>
                  <a:pt x="29156" y="402323"/>
                </a:lnTo>
                <a:lnTo>
                  <a:pt x="68597" y="402323"/>
                </a:lnTo>
                <a:lnTo>
                  <a:pt x="128863" y="359970"/>
                </a:lnTo>
                <a:lnTo>
                  <a:pt x="155810" y="319523"/>
                </a:lnTo>
                <a:lnTo>
                  <a:pt x="177180" y="277420"/>
                </a:lnTo>
                <a:lnTo>
                  <a:pt x="193354" y="238818"/>
                </a:lnTo>
                <a:lnTo>
                  <a:pt x="197944" y="227914"/>
                </a:lnTo>
                <a:lnTo>
                  <a:pt x="188947" y="227914"/>
                </a:lnTo>
                <a:lnTo>
                  <a:pt x="185759" y="226428"/>
                </a:lnTo>
                <a:lnTo>
                  <a:pt x="185048" y="224256"/>
                </a:lnTo>
                <a:lnTo>
                  <a:pt x="185048" y="216992"/>
                </a:lnTo>
                <a:lnTo>
                  <a:pt x="188566" y="215595"/>
                </a:lnTo>
                <a:lnTo>
                  <a:pt x="215913" y="215557"/>
                </a:lnTo>
                <a:lnTo>
                  <a:pt x="211667" y="214426"/>
                </a:lnTo>
                <a:lnTo>
                  <a:pt x="204124" y="213283"/>
                </a:lnTo>
                <a:lnTo>
                  <a:pt x="204510" y="212407"/>
                </a:lnTo>
                <a:lnTo>
                  <a:pt x="195183" y="212407"/>
                </a:lnTo>
                <a:lnTo>
                  <a:pt x="186699" y="212102"/>
                </a:lnTo>
                <a:close/>
              </a:path>
              <a:path w="437515" h="408940">
                <a:moveTo>
                  <a:pt x="24174" y="349872"/>
                </a:moveTo>
                <a:lnTo>
                  <a:pt x="11858" y="349872"/>
                </a:lnTo>
                <a:lnTo>
                  <a:pt x="13293" y="358914"/>
                </a:lnTo>
                <a:lnTo>
                  <a:pt x="21688" y="354253"/>
                </a:lnTo>
                <a:lnTo>
                  <a:pt x="24207" y="349912"/>
                </a:lnTo>
                <a:close/>
              </a:path>
              <a:path w="437515" h="408940">
                <a:moveTo>
                  <a:pt x="215913" y="215557"/>
                </a:moveTo>
                <a:lnTo>
                  <a:pt x="193887" y="215557"/>
                </a:lnTo>
                <a:lnTo>
                  <a:pt x="192866" y="218001"/>
                </a:lnTo>
                <a:lnTo>
                  <a:pt x="188947" y="227914"/>
                </a:lnTo>
                <a:lnTo>
                  <a:pt x="197944" y="227914"/>
                </a:lnTo>
                <a:lnTo>
                  <a:pt x="202803" y="216369"/>
                </a:lnTo>
                <a:lnTo>
                  <a:pt x="218966" y="216369"/>
                </a:lnTo>
                <a:lnTo>
                  <a:pt x="215913" y="215557"/>
                </a:lnTo>
                <a:close/>
              </a:path>
              <a:path w="437515" h="408940">
                <a:moveTo>
                  <a:pt x="286318" y="211429"/>
                </a:moveTo>
                <a:lnTo>
                  <a:pt x="280318" y="218001"/>
                </a:lnTo>
                <a:lnTo>
                  <a:pt x="272275" y="221827"/>
                </a:lnTo>
                <a:lnTo>
                  <a:pt x="262922" y="223448"/>
                </a:lnTo>
                <a:lnTo>
                  <a:pt x="276853" y="223448"/>
                </a:lnTo>
                <a:lnTo>
                  <a:pt x="283845" y="219467"/>
                </a:lnTo>
                <a:lnTo>
                  <a:pt x="286398" y="213961"/>
                </a:lnTo>
                <a:lnTo>
                  <a:pt x="286318" y="211429"/>
                </a:lnTo>
                <a:close/>
              </a:path>
              <a:path w="437515" h="408940">
                <a:moveTo>
                  <a:pt x="244812" y="147955"/>
                </a:moveTo>
                <a:lnTo>
                  <a:pt x="238718" y="147955"/>
                </a:lnTo>
                <a:lnTo>
                  <a:pt x="236585" y="164477"/>
                </a:lnTo>
                <a:lnTo>
                  <a:pt x="236221" y="176839"/>
                </a:lnTo>
                <a:lnTo>
                  <a:pt x="237942" y="191208"/>
                </a:lnTo>
                <a:lnTo>
                  <a:pt x="242579" y="216535"/>
                </a:lnTo>
                <a:lnTo>
                  <a:pt x="243938" y="222351"/>
                </a:lnTo>
                <a:lnTo>
                  <a:pt x="252669" y="222351"/>
                </a:lnTo>
                <a:lnTo>
                  <a:pt x="250758" y="216141"/>
                </a:lnTo>
                <a:lnTo>
                  <a:pt x="249031" y="209245"/>
                </a:lnTo>
                <a:lnTo>
                  <a:pt x="248053" y="203034"/>
                </a:lnTo>
                <a:lnTo>
                  <a:pt x="245525" y="181077"/>
                </a:lnTo>
                <a:lnTo>
                  <a:pt x="244613" y="161439"/>
                </a:lnTo>
                <a:lnTo>
                  <a:pt x="244812" y="147955"/>
                </a:lnTo>
                <a:close/>
              </a:path>
              <a:path w="437515" h="408940">
                <a:moveTo>
                  <a:pt x="244933" y="145326"/>
                </a:moveTo>
                <a:lnTo>
                  <a:pt x="236750" y="145326"/>
                </a:lnTo>
                <a:lnTo>
                  <a:pt x="228287" y="154655"/>
                </a:lnTo>
                <a:lnTo>
                  <a:pt x="218071" y="168536"/>
                </a:lnTo>
                <a:lnTo>
                  <a:pt x="206803" y="187583"/>
                </a:lnTo>
                <a:lnTo>
                  <a:pt x="195183" y="212407"/>
                </a:lnTo>
                <a:lnTo>
                  <a:pt x="204510" y="212407"/>
                </a:lnTo>
                <a:lnTo>
                  <a:pt x="213976" y="190958"/>
                </a:lnTo>
                <a:lnTo>
                  <a:pt x="223402" y="171299"/>
                </a:lnTo>
                <a:lnTo>
                  <a:pt x="231838" y="156299"/>
                </a:lnTo>
                <a:lnTo>
                  <a:pt x="238718" y="147955"/>
                </a:lnTo>
                <a:lnTo>
                  <a:pt x="244812" y="147955"/>
                </a:lnTo>
                <a:lnTo>
                  <a:pt x="244933" y="145326"/>
                </a:lnTo>
                <a:close/>
              </a:path>
              <a:path w="437515" h="408940">
                <a:moveTo>
                  <a:pt x="199514" y="0"/>
                </a:moveTo>
                <a:lnTo>
                  <a:pt x="170286" y="5113"/>
                </a:lnTo>
                <a:lnTo>
                  <a:pt x="144210" y="20248"/>
                </a:lnTo>
                <a:lnTo>
                  <a:pt x="125485" y="45096"/>
                </a:lnTo>
                <a:lnTo>
                  <a:pt x="118310" y="79349"/>
                </a:lnTo>
                <a:lnTo>
                  <a:pt x="127861" y="114191"/>
                </a:lnTo>
                <a:lnTo>
                  <a:pt x="153651" y="140117"/>
                </a:lnTo>
                <a:lnTo>
                  <a:pt x="191380" y="152153"/>
                </a:lnTo>
                <a:lnTo>
                  <a:pt x="220274" y="147805"/>
                </a:lnTo>
                <a:lnTo>
                  <a:pt x="190496" y="147805"/>
                </a:lnTo>
                <a:lnTo>
                  <a:pt x="157515" y="135356"/>
                </a:lnTo>
                <a:lnTo>
                  <a:pt x="136721" y="110690"/>
                </a:lnTo>
                <a:lnTo>
                  <a:pt x="130201" y="76593"/>
                </a:lnTo>
                <a:lnTo>
                  <a:pt x="138559" y="41667"/>
                </a:lnTo>
                <a:lnTo>
                  <a:pt x="162398" y="14513"/>
                </a:lnTo>
                <a:lnTo>
                  <a:pt x="202320" y="3733"/>
                </a:lnTo>
                <a:lnTo>
                  <a:pt x="229125" y="3733"/>
                </a:lnTo>
                <a:lnTo>
                  <a:pt x="223274" y="1933"/>
                </a:lnTo>
                <a:lnTo>
                  <a:pt x="199514" y="0"/>
                </a:lnTo>
                <a:close/>
              </a:path>
              <a:path w="437515" h="408940">
                <a:moveTo>
                  <a:pt x="243849" y="138150"/>
                </a:moveTo>
                <a:lnTo>
                  <a:pt x="236857" y="141718"/>
                </a:lnTo>
                <a:lnTo>
                  <a:pt x="218008" y="147431"/>
                </a:lnTo>
                <a:lnTo>
                  <a:pt x="190496" y="147805"/>
                </a:lnTo>
                <a:lnTo>
                  <a:pt x="220274" y="147805"/>
                </a:lnTo>
                <a:lnTo>
                  <a:pt x="236750" y="145326"/>
                </a:lnTo>
                <a:lnTo>
                  <a:pt x="244933" y="145326"/>
                </a:lnTo>
                <a:lnTo>
                  <a:pt x="245562" y="139192"/>
                </a:lnTo>
                <a:lnTo>
                  <a:pt x="243646" y="139192"/>
                </a:lnTo>
                <a:lnTo>
                  <a:pt x="243849" y="138150"/>
                </a:lnTo>
                <a:close/>
              </a:path>
              <a:path w="437515" h="408940">
                <a:moveTo>
                  <a:pt x="245716" y="137693"/>
                </a:moveTo>
                <a:lnTo>
                  <a:pt x="244941" y="138201"/>
                </a:lnTo>
                <a:lnTo>
                  <a:pt x="243646" y="139192"/>
                </a:lnTo>
                <a:lnTo>
                  <a:pt x="245562" y="139192"/>
                </a:lnTo>
                <a:lnTo>
                  <a:pt x="245716" y="137693"/>
                </a:lnTo>
                <a:close/>
              </a:path>
              <a:path w="437515" h="408940">
                <a:moveTo>
                  <a:pt x="229125" y="3733"/>
                </a:moveTo>
                <a:lnTo>
                  <a:pt x="202320" y="3733"/>
                </a:lnTo>
                <a:lnTo>
                  <a:pt x="215166" y="4438"/>
                </a:lnTo>
                <a:lnTo>
                  <a:pt x="229154" y="7589"/>
                </a:lnTo>
                <a:lnTo>
                  <a:pt x="242091" y="13715"/>
                </a:lnTo>
                <a:lnTo>
                  <a:pt x="251787" y="23342"/>
                </a:lnTo>
                <a:lnTo>
                  <a:pt x="254581" y="18211"/>
                </a:lnTo>
                <a:lnTo>
                  <a:pt x="259475" y="16814"/>
                </a:lnTo>
                <a:lnTo>
                  <a:pt x="254581" y="16814"/>
                </a:lnTo>
                <a:lnTo>
                  <a:pt x="249920" y="14478"/>
                </a:lnTo>
                <a:lnTo>
                  <a:pt x="245591" y="11229"/>
                </a:lnTo>
                <a:lnTo>
                  <a:pt x="237671" y="6362"/>
                </a:lnTo>
                <a:lnTo>
                  <a:pt x="229125" y="3733"/>
                </a:lnTo>
                <a:close/>
              </a:path>
              <a:path w="437515" h="408940">
                <a:moveTo>
                  <a:pt x="261121" y="16344"/>
                </a:moveTo>
                <a:lnTo>
                  <a:pt x="254581" y="16814"/>
                </a:lnTo>
                <a:lnTo>
                  <a:pt x="259475" y="16814"/>
                </a:lnTo>
                <a:lnTo>
                  <a:pt x="261121" y="163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59"/>
          <p:cNvSpPr/>
          <p:nvPr userDrawn="1"/>
        </p:nvSpPr>
        <p:spPr>
          <a:xfrm>
            <a:off x="1333318" y="452996"/>
            <a:ext cx="1939291" cy="2998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7"/>
          <p:cNvSpPr/>
          <p:nvPr userDrawn="1"/>
        </p:nvSpPr>
        <p:spPr>
          <a:xfrm>
            <a:off x="12071488" y="925875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4">
                <a:moveTo>
                  <a:pt x="38138" y="0"/>
                </a:moveTo>
                <a:lnTo>
                  <a:pt x="23290" y="2999"/>
                </a:lnTo>
                <a:lnTo>
                  <a:pt x="11168" y="11177"/>
                </a:lnTo>
                <a:lnTo>
                  <a:pt x="2996" y="23301"/>
                </a:lnTo>
                <a:lnTo>
                  <a:pt x="0" y="38138"/>
                </a:lnTo>
                <a:lnTo>
                  <a:pt x="2996" y="52985"/>
                </a:lnTo>
                <a:lnTo>
                  <a:pt x="11168" y="65108"/>
                </a:lnTo>
                <a:lnTo>
                  <a:pt x="23290" y="73279"/>
                </a:lnTo>
                <a:lnTo>
                  <a:pt x="38138" y="76276"/>
                </a:lnTo>
                <a:lnTo>
                  <a:pt x="52991" y="73279"/>
                </a:lnTo>
                <a:lnTo>
                  <a:pt x="65112" y="65108"/>
                </a:lnTo>
                <a:lnTo>
                  <a:pt x="73281" y="52985"/>
                </a:lnTo>
                <a:lnTo>
                  <a:pt x="76276" y="38138"/>
                </a:lnTo>
                <a:lnTo>
                  <a:pt x="73281" y="23301"/>
                </a:lnTo>
                <a:lnTo>
                  <a:pt x="65112" y="11177"/>
                </a:lnTo>
                <a:lnTo>
                  <a:pt x="52991" y="2999"/>
                </a:lnTo>
                <a:lnTo>
                  <a:pt x="381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8"/>
          <p:cNvSpPr/>
          <p:nvPr userDrawn="1"/>
        </p:nvSpPr>
        <p:spPr>
          <a:xfrm>
            <a:off x="12309190" y="1053408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342" y="0"/>
                </a:moveTo>
                <a:lnTo>
                  <a:pt x="5562" y="0"/>
                </a:lnTo>
                <a:lnTo>
                  <a:pt x="0" y="5600"/>
                </a:lnTo>
                <a:lnTo>
                  <a:pt x="0" y="19342"/>
                </a:lnTo>
                <a:lnTo>
                  <a:pt x="5562" y="24930"/>
                </a:lnTo>
                <a:lnTo>
                  <a:pt x="19342" y="24930"/>
                </a:lnTo>
                <a:lnTo>
                  <a:pt x="24904" y="19342"/>
                </a:lnTo>
                <a:lnTo>
                  <a:pt x="24904" y="5600"/>
                </a:lnTo>
                <a:lnTo>
                  <a:pt x="1934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9"/>
          <p:cNvSpPr/>
          <p:nvPr userDrawn="1"/>
        </p:nvSpPr>
        <p:spPr>
          <a:xfrm>
            <a:off x="12415155" y="95156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316" y="0"/>
                </a:moveTo>
                <a:lnTo>
                  <a:pt x="5562" y="0"/>
                </a:lnTo>
                <a:lnTo>
                  <a:pt x="0" y="5575"/>
                </a:lnTo>
                <a:lnTo>
                  <a:pt x="0" y="19342"/>
                </a:lnTo>
                <a:lnTo>
                  <a:pt x="5562" y="24917"/>
                </a:lnTo>
                <a:lnTo>
                  <a:pt x="19316" y="24917"/>
                </a:lnTo>
                <a:lnTo>
                  <a:pt x="24904" y="19342"/>
                </a:lnTo>
                <a:lnTo>
                  <a:pt x="24879" y="5575"/>
                </a:lnTo>
                <a:lnTo>
                  <a:pt x="19316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0"/>
          <p:cNvSpPr/>
          <p:nvPr userDrawn="1"/>
        </p:nvSpPr>
        <p:spPr>
          <a:xfrm>
            <a:off x="12197850" y="104808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50" y="35610"/>
                </a:lnTo>
                <a:lnTo>
                  <a:pt x="27622" y="35610"/>
                </a:lnTo>
                <a:lnTo>
                  <a:pt x="35585" y="27635"/>
                </a:lnTo>
                <a:lnTo>
                  <a:pt x="35585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1"/>
          <p:cNvSpPr/>
          <p:nvPr userDrawn="1"/>
        </p:nvSpPr>
        <p:spPr>
          <a:xfrm>
            <a:off x="12190204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3"/>
                </a:lnTo>
                <a:lnTo>
                  <a:pt x="7443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18" y="48828"/>
                </a:lnTo>
                <a:lnTo>
                  <a:pt x="43403" y="43381"/>
                </a:lnTo>
                <a:lnTo>
                  <a:pt x="48853" y="35303"/>
                </a:lnTo>
                <a:lnTo>
                  <a:pt x="50850" y="25412"/>
                </a:lnTo>
                <a:lnTo>
                  <a:pt x="48853" y="15510"/>
                </a:lnTo>
                <a:lnTo>
                  <a:pt x="43403" y="7434"/>
                </a:lnTo>
                <a:lnTo>
                  <a:pt x="35318" y="1993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2"/>
          <p:cNvSpPr/>
          <p:nvPr userDrawn="1"/>
        </p:nvSpPr>
        <p:spPr>
          <a:xfrm>
            <a:off x="11667863" y="5387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47" y="0"/>
                </a:moveTo>
                <a:lnTo>
                  <a:pt x="7975" y="0"/>
                </a:lnTo>
                <a:lnTo>
                  <a:pt x="0" y="7962"/>
                </a:lnTo>
                <a:lnTo>
                  <a:pt x="0" y="27635"/>
                </a:lnTo>
                <a:lnTo>
                  <a:pt x="7975" y="35585"/>
                </a:lnTo>
                <a:lnTo>
                  <a:pt x="27622" y="35585"/>
                </a:lnTo>
                <a:lnTo>
                  <a:pt x="35610" y="27635"/>
                </a:lnTo>
                <a:lnTo>
                  <a:pt x="35610" y="7962"/>
                </a:lnTo>
                <a:lnTo>
                  <a:pt x="27647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3"/>
          <p:cNvSpPr/>
          <p:nvPr userDrawn="1"/>
        </p:nvSpPr>
        <p:spPr>
          <a:xfrm>
            <a:off x="12197850" y="3350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88"/>
                </a:lnTo>
                <a:lnTo>
                  <a:pt x="0" y="27635"/>
                </a:lnTo>
                <a:lnTo>
                  <a:pt x="7950" y="35610"/>
                </a:lnTo>
                <a:lnTo>
                  <a:pt x="27622" y="35610"/>
                </a:lnTo>
                <a:lnTo>
                  <a:pt x="35585" y="27635"/>
                </a:lnTo>
                <a:lnTo>
                  <a:pt x="35585" y="7988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4"/>
          <p:cNvSpPr/>
          <p:nvPr userDrawn="1"/>
        </p:nvSpPr>
        <p:spPr>
          <a:xfrm>
            <a:off x="12084221" y="3274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4"/>
                </a:lnTo>
                <a:lnTo>
                  <a:pt x="7443" y="43391"/>
                </a:lnTo>
                <a:lnTo>
                  <a:pt x="15521" y="48831"/>
                </a:lnTo>
                <a:lnTo>
                  <a:pt x="25412" y="50825"/>
                </a:lnTo>
                <a:lnTo>
                  <a:pt x="35307" y="48828"/>
                </a:lnTo>
                <a:lnTo>
                  <a:pt x="43394" y="43381"/>
                </a:lnTo>
                <a:lnTo>
                  <a:pt x="48849" y="35303"/>
                </a:lnTo>
                <a:lnTo>
                  <a:pt x="50850" y="25412"/>
                </a:lnTo>
                <a:lnTo>
                  <a:pt x="48849" y="15521"/>
                </a:lnTo>
                <a:lnTo>
                  <a:pt x="43394" y="7443"/>
                </a:lnTo>
                <a:lnTo>
                  <a:pt x="35307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5"/>
          <p:cNvSpPr/>
          <p:nvPr userDrawn="1"/>
        </p:nvSpPr>
        <p:spPr>
          <a:xfrm>
            <a:off x="11965523" y="317500"/>
            <a:ext cx="76835" cy="73660"/>
          </a:xfrm>
          <a:custGeom>
            <a:avLst/>
            <a:gdLst/>
            <a:ahLst/>
            <a:cxnLst/>
            <a:rect l="l" t="t" r="r" b="b"/>
            <a:pathLst>
              <a:path w="76834" h="73659">
                <a:moveTo>
                  <a:pt x="51890" y="0"/>
                </a:moveTo>
                <a:lnTo>
                  <a:pt x="24357" y="0"/>
                </a:lnTo>
                <a:lnTo>
                  <a:pt x="23274" y="218"/>
                </a:lnTo>
                <a:lnTo>
                  <a:pt x="11156" y="8388"/>
                </a:lnTo>
                <a:lnTo>
                  <a:pt x="2992" y="20507"/>
                </a:lnTo>
                <a:lnTo>
                  <a:pt x="0" y="35347"/>
                </a:lnTo>
                <a:lnTo>
                  <a:pt x="2992" y="50195"/>
                </a:lnTo>
                <a:lnTo>
                  <a:pt x="11156" y="62317"/>
                </a:lnTo>
                <a:lnTo>
                  <a:pt x="23274" y="70489"/>
                </a:lnTo>
                <a:lnTo>
                  <a:pt x="38125" y="73486"/>
                </a:lnTo>
                <a:lnTo>
                  <a:pt x="52973" y="70489"/>
                </a:lnTo>
                <a:lnTo>
                  <a:pt x="65095" y="62317"/>
                </a:lnTo>
                <a:lnTo>
                  <a:pt x="73267" y="50195"/>
                </a:lnTo>
                <a:lnTo>
                  <a:pt x="76263" y="35347"/>
                </a:lnTo>
                <a:lnTo>
                  <a:pt x="73267" y="20507"/>
                </a:lnTo>
                <a:lnTo>
                  <a:pt x="65095" y="8388"/>
                </a:lnTo>
                <a:lnTo>
                  <a:pt x="52973" y="218"/>
                </a:lnTo>
                <a:lnTo>
                  <a:pt x="51890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6"/>
          <p:cNvSpPr/>
          <p:nvPr userDrawn="1"/>
        </p:nvSpPr>
        <p:spPr>
          <a:xfrm>
            <a:off x="11879833" y="3350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09" y="0"/>
                </a:moveTo>
                <a:lnTo>
                  <a:pt x="7950" y="0"/>
                </a:lnTo>
                <a:lnTo>
                  <a:pt x="0" y="7988"/>
                </a:lnTo>
                <a:lnTo>
                  <a:pt x="0" y="27635"/>
                </a:lnTo>
                <a:lnTo>
                  <a:pt x="7950" y="35610"/>
                </a:lnTo>
                <a:lnTo>
                  <a:pt x="27609" y="35610"/>
                </a:lnTo>
                <a:lnTo>
                  <a:pt x="35585" y="27635"/>
                </a:lnTo>
                <a:lnTo>
                  <a:pt x="35585" y="7988"/>
                </a:lnTo>
                <a:lnTo>
                  <a:pt x="27609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7"/>
          <p:cNvSpPr/>
          <p:nvPr userDrawn="1"/>
        </p:nvSpPr>
        <p:spPr>
          <a:xfrm>
            <a:off x="11766228" y="3274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4"/>
                </a:lnTo>
                <a:lnTo>
                  <a:pt x="7443" y="43391"/>
                </a:lnTo>
                <a:lnTo>
                  <a:pt x="15521" y="48831"/>
                </a:lnTo>
                <a:lnTo>
                  <a:pt x="25412" y="50825"/>
                </a:lnTo>
                <a:lnTo>
                  <a:pt x="35303" y="48828"/>
                </a:lnTo>
                <a:lnTo>
                  <a:pt x="43381" y="43381"/>
                </a:lnTo>
                <a:lnTo>
                  <a:pt x="48828" y="35303"/>
                </a:lnTo>
                <a:lnTo>
                  <a:pt x="50825" y="25412"/>
                </a:lnTo>
                <a:lnTo>
                  <a:pt x="48828" y="15521"/>
                </a:lnTo>
                <a:lnTo>
                  <a:pt x="43381" y="7443"/>
                </a:lnTo>
                <a:lnTo>
                  <a:pt x="3530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8"/>
          <p:cNvSpPr/>
          <p:nvPr userDrawn="1"/>
        </p:nvSpPr>
        <p:spPr>
          <a:xfrm>
            <a:off x="11667838" y="335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75" y="0"/>
                </a:lnTo>
                <a:lnTo>
                  <a:pt x="0" y="7975"/>
                </a:lnTo>
                <a:lnTo>
                  <a:pt x="0" y="27622"/>
                </a:lnTo>
                <a:lnTo>
                  <a:pt x="7975" y="35585"/>
                </a:lnTo>
                <a:lnTo>
                  <a:pt x="27647" y="35585"/>
                </a:lnTo>
                <a:lnTo>
                  <a:pt x="35610" y="27622"/>
                </a:lnTo>
                <a:lnTo>
                  <a:pt x="35610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9"/>
          <p:cNvSpPr/>
          <p:nvPr userDrawn="1"/>
        </p:nvSpPr>
        <p:spPr>
          <a:xfrm>
            <a:off x="12296191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38" y="0"/>
                </a:moveTo>
                <a:lnTo>
                  <a:pt x="15532" y="1993"/>
                </a:lnTo>
                <a:lnTo>
                  <a:pt x="7446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6" y="43381"/>
                </a:lnTo>
                <a:lnTo>
                  <a:pt x="15532" y="48828"/>
                </a:lnTo>
                <a:lnTo>
                  <a:pt x="25438" y="50825"/>
                </a:lnTo>
                <a:lnTo>
                  <a:pt x="35329" y="48828"/>
                </a:lnTo>
                <a:lnTo>
                  <a:pt x="43407" y="43381"/>
                </a:lnTo>
                <a:lnTo>
                  <a:pt x="48853" y="35303"/>
                </a:lnTo>
                <a:lnTo>
                  <a:pt x="50850" y="25412"/>
                </a:lnTo>
                <a:lnTo>
                  <a:pt x="48853" y="15510"/>
                </a:lnTo>
                <a:lnTo>
                  <a:pt x="43407" y="7434"/>
                </a:lnTo>
                <a:lnTo>
                  <a:pt x="35329" y="1993"/>
                </a:lnTo>
                <a:lnTo>
                  <a:pt x="254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0"/>
          <p:cNvSpPr/>
          <p:nvPr userDrawn="1"/>
        </p:nvSpPr>
        <p:spPr>
          <a:xfrm>
            <a:off x="12084221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3"/>
                </a:lnTo>
                <a:lnTo>
                  <a:pt x="7443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7" y="48828"/>
                </a:lnTo>
                <a:lnTo>
                  <a:pt x="43394" y="43381"/>
                </a:lnTo>
                <a:lnTo>
                  <a:pt x="48849" y="35303"/>
                </a:lnTo>
                <a:lnTo>
                  <a:pt x="50850" y="25412"/>
                </a:lnTo>
                <a:lnTo>
                  <a:pt x="48849" y="15510"/>
                </a:lnTo>
                <a:lnTo>
                  <a:pt x="43394" y="7434"/>
                </a:lnTo>
                <a:lnTo>
                  <a:pt x="35307" y="1993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1"/>
          <p:cNvSpPr/>
          <p:nvPr userDrawn="1"/>
        </p:nvSpPr>
        <p:spPr>
          <a:xfrm>
            <a:off x="11978232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3"/>
                </a:lnTo>
                <a:lnTo>
                  <a:pt x="7443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3" y="48828"/>
                </a:lnTo>
                <a:lnTo>
                  <a:pt x="43381" y="43381"/>
                </a:lnTo>
                <a:lnTo>
                  <a:pt x="48828" y="35303"/>
                </a:lnTo>
                <a:lnTo>
                  <a:pt x="50825" y="25412"/>
                </a:lnTo>
                <a:lnTo>
                  <a:pt x="48828" y="15510"/>
                </a:lnTo>
                <a:lnTo>
                  <a:pt x="43381" y="7434"/>
                </a:lnTo>
                <a:lnTo>
                  <a:pt x="35303" y="1993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2"/>
          <p:cNvSpPr/>
          <p:nvPr userDrawn="1"/>
        </p:nvSpPr>
        <p:spPr>
          <a:xfrm>
            <a:off x="11872219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3"/>
                </a:lnTo>
                <a:lnTo>
                  <a:pt x="7443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7" y="48828"/>
                </a:lnTo>
                <a:lnTo>
                  <a:pt x="43394" y="43381"/>
                </a:lnTo>
                <a:lnTo>
                  <a:pt x="48849" y="35303"/>
                </a:lnTo>
                <a:lnTo>
                  <a:pt x="50850" y="25412"/>
                </a:lnTo>
                <a:lnTo>
                  <a:pt x="48851" y="15510"/>
                </a:lnTo>
                <a:lnTo>
                  <a:pt x="43399" y="7434"/>
                </a:lnTo>
                <a:lnTo>
                  <a:pt x="35313" y="1993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3"/>
          <p:cNvSpPr/>
          <p:nvPr userDrawn="1"/>
        </p:nvSpPr>
        <p:spPr>
          <a:xfrm>
            <a:off x="11766228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3"/>
                </a:lnTo>
                <a:lnTo>
                  <a:pt x="7443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3" y="48828"/>
                </a:lnTo>
                <a:lnTo>
                  <a:pt x="43381" y="43381"/>
                </a:lnTo>
                <a:lnTo>
                  <a:pt x="48828" y="35303"/>
                </a:lnTo>
                <a:lnTo>
                  <a:pt x="50825" y="25412"/>
                </a:lnTo>
                <a:lnTo>
                  <a:pt x="48828" y="15510"/>
                </a:lnTo>
                <a:lnTo>
                  <a:pt x="43381" y="7434"/>
                </a:lnTo>
                <a:lnTo>
                  <a:pt x="35303" y="1993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4"/>
          <p:cNvSpPr/>
          <p:nvPr userDrawn="1"/>
        </p:nvSpPr>
        <p:spPr>
          <a:xfrm>
            <a:off x="11667838" y="4368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75" y="0"/>
                </a:lnTo>
                <a:lnTo>
                  <a:pt x="0" y="7975"/>
                </a:lnTo>
                <a:lnTo>
                  <a:pt x="0" y="27622"/>
                </a:lnTo>
                <a:lnTo>
                  <a:pt x="7975" y="35585"/>
                </a:lnTo>
                <a:lnTo>
                  <a:pt x="27647" y="35585"/>
                </a:lnTo>
                <a:lnTo>
                  <a:pt x="35610" y="27622"/>
                </a:lnTo>
                <a:lnTo>
                  <a:pt x="35610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5"/>
          <p:cNvSpPr/>
          <p:nvPr userDrawn="1"/>
        </p:nvSpPr>
        <p:spPr>
          <a:xfrm>
            <a:off x="11567200" y="442218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342" y="0"/>
                </a:moveTo>
                <a:lnTo>
                  <a:pt x="5562" y="0"/>
                </a:lnTo>
                <a:lnTo>
                  <a:pt x="0" y="5600"/>
                </a:lnTo>
                <a:lnTo>
                  <a:pt x="0" y="19342"/>
                </a:lnTo>
                <a:lnTo>
                  <a:pt x="5562" y="24930"/>
                </a:lnTo>
                <a:lnTo>
                  <a:pt x="19342" y="24930"/>
                </a:lnTo>
                <a:lnTo>
                  <a:pt x="24904" y="19342"/>
                </a:lnTo>
                <a:lnTo>
                  <a:pt x="24904" y="5600"/>
                </a:lnTo>
                <a:lnTo>
                  <a:pt x="1934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6"/>
          <p:cNvSpPr/>
          <p:nvPr userDrawn="1"/>
        </p:nvSpPr>
        <p:spPr>
          <a:xfrm>
            <a:off x="12303864" y="5387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62"/>
                </a:lnTo>
                <a:lnTo>
                  <a:pt x="0" y="27635"/>
                </a:lnTo>
                <a:lnTo>
                  <a:pt x="7950" y="35585"/>
                </a:lnTo>
                <a:lnTo>
                  <a:pt x="27622" y="35585"/>
                </a:lnTo>
                <a:lnTo>
                  <a:pt x="35585" y="27635"/>
                </a:lnTo>
                <a:lnTo>
                  <a:pt x="35585" y="7962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7"/>
          <p:cNvSpPr/>
          <p:nvPr userDrawn="1"/>
        </p:nvSpPr>
        <p:spPr>
          <a:xfrm>
            <a:off x="12190204" y="5311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6"/>
                </a:lnTo>
                <a:lnTo>
                  <a:pt x="1997" y="15532"/>
                </a:lnTo>
                <a:lnTo>
                  <a:pt x="0" y="25438"/>
                </a:lnTo>
                <a:lnTo>
                  <a:pt x="1997" y="35329"/>
                </a:lnTo>
                <a:lnTo>
                  <a:pt x="7443" y="43407"/>
                </a:lnTo>
                <a:lnTo>
                  <a:pt x="15521" y="48853"/>
                </a:lnTo>
                <a:lnTo>
                  <a:pt x="25412" y="50850"/>
                </a:lnTo>
                <a:lnTo>
                  <a:pt x="35318" y="48853"/>
                </a:lnTo>
                <a:lnTo>
                  <a:pt x="43403" y="43407"/>
                </a:lnTo>
                <a:lnTo>
                  <a:pt x="48853" y="35329"/>
                </a:lnTo>
                <a:lnTo>
                  <a:pt x="50850" y="25438"/>
                </a:lnTo>
                <a:lnTo>
                  <a:pt x="48853" y="15532"/>
                </a:lnTo>
                <a:lnTo>
                  <a:pt x="43403" y="7446"/>
                </a:lnTo>
                <a:lnTo>
                  <a:pt x="35318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8"/>
          <p:cNvSpPr/>
          <p:nvPr userDrawn="1"/>
        </p:nvSpPr>
        <p:spPr>
          <a:xfrm>
            <a:off x="12084221" y="5311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6"/>
                </a:lnTo>
                <a:lnTo>
                  <a:pt x="1997" y="15532"/>
                </a:lnTo>
                <a:lnTo>
                  <a:pt x="0" y="25438"/>
                </a:lnTo>
                <a:lnTo>
                  <a:pt x="1997" y="35329"/>
                </a:lnTo>
                <a:lnTo>
                  <a:pt x="7443" y="43407"/>
                </a:lnTo>
                <a:lnTo>
                  <a:pt x="15521" y="48853"/>
                </a:lnTo>
                <a:lnTo>
                  <a:pt x="25412" y="50850"/>
                </a:lnTo>
                <a:lnTo>
                  <a:pt x="35307" y="48853"/>
                </a:lnTo>
                <a:lnTo>
                  <a:pt x="43394" y="43407"/>
                </a:lnTo>
                <a:lnTo>
                  <a:pt x="48849" y="35329"/>
                </a:lnTo>
                <a:lnTo>
                  <a:pt x="50850" y="25438"/>
                </a:lnTo>
                <a:lnTo>
                  <a:pt x="48849" y="15532"/>
                </a:lnTo>
                <a:lnTo>
                  <a:pt x="43394" y="7446"/>
                </a:lnTo>
                <a:lnTo>
                  <a:pt x="35307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9"/>
          <p:cNvSpPr/>
          <p:nvPr userDrawn="1"/>
        </p:nvSpPr>
        <p:spPr>
          <a:xfrm>
            <a:off x="11978232" y="5311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6"/>
                </a:lnTo>
                <a:lnTo>
                  <a:pt x="1997" y="15532"/>
                </a:lnTo>
                <a:lnTo>
                  <a:pt x="0" y="25438"/>
                </a:lnTo>
                <a:lnTo>
                  <a:pt x="1997" y="35329"/>
                </a:lnTo>
                <a:lnTo>
                  <a:pt x="7443" y="43407"/>
                </a:lnTo>
                <a:lnTo>
                  <a:pt x="15521" y="48853"/>
                </a:lnTo>
                <a:lnTo>
                  <a:pt x="25412" y="50850"/>
                </a:lnTo>
                <a:lnTo>
                  <a:pt x="35303" y="48853"/>
                </a:lnTo>
                <a:lnTo>
                  <a:pt x="43381" y="43407"/>
                </a:lnTo>
                <a:lnTo>
                  <a:pt x="48828" y="35329"/>
                </a:lnTo>
                <a:lnTo>
                  <a:pt x="50825" y="25438"/>
                </a:lnTo>
                <a:lnTo>
                  <a:pt x="48828" y="15532"/>
                </a:lnTo>
                <a:lnTo>
                  <a:pt x="43381" y="7446"/>
                </a:lnTo>
                <a:lnTo>
                  <a:pt x="3530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30"/>
          <p:cNvSpPr/>
          <p:nvPr userDrawn="1"/>
        </p:nvSpPr>
        <p:spPr>
          <a:xfrm>
            <a:off x="11859510" y="518436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4">
                <a:moveTo>
                  <a:pt x="38138" y="0"/>
                </a:moveTo>
                <a:lnTo>
                  <a:pt x="23290" y="2996"/>
                </a:lnTo>
                <a:lnTo>
                  <a:pt x="11168" y="11168"/>
                </a:lnTo>
                <a:lnTo>
                  <a:pt x="2996" y="23290"/>
                </a:lnTo>
                <a:lnTo>
                  <a:pt x="0" y="38138"/>
                </a:lnTo>
                <a:lnTo>
                  <a:pt x="2996" y="52973"/>
                </a:lnTo>
                <a:lnTo>
                  <a:pt x="11168" y="65092"/>
                </a:lnTo>
                <a:lnTo>
                  <a:pt x="23290" y="73265"/>
                </a:lnTo>
                <a:lnTo>
                  <a:pt x="38138" y="76263"/>
                </a:lnTo>
                <a:lnTo>
                  <a:pt x="52978" y="73265"/>
                </a:lnTo>
                <a:lnTo>
                  <a:pt x="65097" y="65092"/>
                </a:lnTo>
                <a:lnTo>
                  <a:pt x="73267" y="52973"/>
                </a:lnTo>
                <a:lnTo>
                  <a:pt x="76263" y="38138"/>
                </a:lnTo>
                <a:lnTo>
                  <a:pt x="73267" y="23290"/>
                </a:lnTo>
                <a:lnTo>
                  <a:pt x="65097" y="11168"/>
                </a:lnTo>
                <a:lnTo>
                  <a:pt x="52978" y="2996"/>
                </a:lnTo>
                <a:lnTo>
                  <a:pt x="381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1"/>
          <p:cNvSpPr/>
          <p:nvPr userDrawn="1"/>
        </p:nvSpPr>
        <p:spPr>
          <a:xfrm>
            <a:off x="11766228" y="5311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6"/>
                </a:lnTo>
                <a:lnTo>
                  <a:pt x="1997" y="15532"/>
                </a:lnTo>
                <a:lnTo>
                  <a:pt x="0" y="25438"/>
                </a:lnTo>
                <a:lnTo>
                  <a:pt x="1997" y="35329"/>
                </a:lnTo>
                <a:lnTo>
                  <a:pt x="7443" y="43407"/>
                </a:lnTo>
                <a:lnTo>
                  <a:pt x="15521" y="48853"/>
                </a:lnTo>
                <a:lnTo>
                  <a:pt x="25412" y="50850"/>
                </a:lnTo>
                <a:lnTo>
                  <a:pt x="35303" y="48853"/>
                </a:lnTo>
                <a:lnTo>
                  <a:pt x="43381" y="43407"/>
                </a:lnTo>
                <a:lnTo>
                  <a:pt x="48828" y="35329"/>
                </a:lnTo>
                <a:lnTo>
                  <a:pt x="50825" y="25438"/>
                </a:lnTo>
                <a:lnTo>
                  <a:pt x="48828" y="15532"/>
                </a:lnTo>
                <a:lnTo>
                  <a:pt x="43381" y="7446"/>
                </a:lnTo>
                <a:lnTo>
                  <a:pt x="3530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32"/>
          <p:cNvSpPr/>
          <p:nvPr userDrawn="1"/>
        </p:nvSpPr>
        <p:spPr>
          <a:xfrm>
            <a:off x="12177501" y="620303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4">
                <a:moveTo>
                  <a:pt x="38138" y="0"/>
                </a:moveTo>
                <a:lnTo>
                  <a:pt x="23290" y="2995"/>
                </a:lnTo>
                <a:lnTo>
                  <a:pt x="11168" y="11164"/>
                </a:lnTo>
                <a:lnTo>
                  <a:pt x="2996" y="23279"/>
                </a:lnTo>
                <a:lnTo>
                  <a:pt x="0" y="38112"/>
                </a:lnTo>
                <a:lnTo>
                  <a:pt x="2996" y="52960"/>
                </a:lnTo>
                <a:lnTo>
                  <a:pt x="11168" y="65082"/>
                </a:lnTo>
                <a:lnTo>
                  <a:pt x="23290" y="73254"/>
                </a:lnTo>
                <a:lnTo>
                  <a:pt x="38138" y="76250"/>
                </a:lnTo>
                <a:lnTo>
                  <a:pt x="52978" y="73254"/>
                </a:lnTo>
                <a:lnTo>
                  <a:pt x="65097" y="65082"/>
                </a:lnTo>
                <a:lnTo>
                  <a:pt x="73267" y="52960"/>
                </a:lnTo>
                <a:lnTo>
                  <a:pt x="76263" y="38112"/>
                </a:lnTo>
                <a:lnTo>
                  <a:pt x="73267" y="23279"/>
                </a:lnTo>
                <a:lnTo>
                  <a:pt x="65097" y="11164"/>
                </a:lnTo>
                <a:lnTo>
                  <a:pt x="52978" y="2995"/>
                </a:lnTo>
                <a:lnTo>
                  <a:pt x="381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33"/>
          <p:cNvSpPr/>
          <p:nvPr userDrawn="1"/>
        </p:nvSpPr>
        <p:spPr>
          <a:xfrm>
            <a:off x="12084221" y="63300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0"/>
                </a:lnTo>
                <a:lnTo>
                  <a:pt x="15521" y="48842"/>
                </a:lnTo>
                <a:lnTo>
                  <a:pt x="25412" y="50825"/>
                </a:lnTo>
                <a:lnTo>
                  <a:pt x="35307" y="48831"/>
                </a:lnTo>
                <a:lnTo>
                  <a:pt x="43394" y="43391"/>
                </a:lnTo>
                <a:lnTo>
                  <a:pt x="48849" y="35314"/>
                </a:lnTo>
                <a:lnTo>
                  <a:pt x="50850" y="25412"/>
                </a:lnTo>
                <a:lnTo>
                  <a:pt x="48849" y="15521"/>
                </a:lnTo>
                <a:lnTo>
                  <a:pt x="43394" y="7443"/>
                </a:lnTo>
                <a:lnTo>
                  <a:pt x="35307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34"/>
          <p:cNvSpPr/>
          <p:nvPr userDrawn="1"/>
        </p:nvSpPr>
        <p:spPr>
          <a:xfrm>
            <a:off x="11978232" y="63300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0"/>
                </a:lnTo>
                <a:lnTo>
                  <a:pt x="15521" y="48842"/>
                </a:lnTo>
                <a:lnTo>
                  <a:pt x="25412" y="50825"/>
                </a:lnTo>
                <a:lnTo>
                  <a:pt x="35303" y="48831"/>
                </a:lnTo>
                <a:lnTo>
                  <a:pt x="43381" y="43391"/>
                </a:lnTo>
                <a:lnTo>
                  <a:pt x="48828" y="35314"/>
                </a:lnTo>
                <a:lnTo>
                  <a:pt x="50825" y="25412"/>
                </a:lnTo>
                <a:lnTo>
                  <a:pt x="48828" y="15521"/>
                </a:lnTo>
                <a:lnTo>
                  <a:pt x="43381" y="7443"/>
                </a:lnTo>
                <a:lnTo>
                  <a:pt x="3530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35"/>
          <p:cNvSpPr/>
          <p:nvPr userDrawn="1"/>
        </p:nvSpPr>
        <p:spPr>
          <a:xfrm>
            <a:off x="11872219" y="63300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0"/>
                </a:lnTo>
                <a:lnTo>
                  <a:pt x="15521" y="48842"/>
                </a:lnTo>
                <a:lnTo>
                  <a:pt x="25412" y="50825"/>
                </a:lnTo>
                <a:lnTo>
                  <a:pt x="35307" y="48831"/>
                </a:lnTo>
                <a:lnTo>
                  <a:pt x="43394" y="43391"/>
                </a:lnTo>
                <a:lnTo>
                  <a:pt x="48849" y="35314"/>
                </a:lnTo>
                <a:lnTo>
                  <a:pt x="50850" y="25412"/>
                </a:lnTo>
                <a:lnTo>
                  <a:pt x="48851" y="15521"/>
                </a:lnTo>
                <a:lnTo>
                  <a:pt x="43399" y="7443"/>
                </a:lnTo>
                <a:lnTo>
                  <a:pt x="3531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36"/>
          <p:cNvSpPr/>
          <p:nvPr userDrawn="1"/>
        </p:nvSpPr>
        <p:spPr>
          <a:xfrm>
            <a:off x="11773870" y="6405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35" y="0"/>
                </a:moveTo>
                <a:lnTo>
                  <a:pt x="7950" y="0"/>
                </a:lnTo>
                <a:lnTo>
                  <a:pt x="0" y="7988"/>
                </a:lnTo>
                <a:lnTo>
                  <a:pt x="0" y="27635"/>
                </a:lnTo>
                <a:lnTo>
                  <a:pt x="7950" y="35610"/>
                </a:lnTo>
                <a:lnTo>
                  <a:pt x="27635" y="35610"/>
                </a:lnTo>
                <a:lnTo>
                  <a:pt x="35585" y="27635"/>
                </a:lnTo>
                <a:lnTo>
                  <a:pt x="35585" y="7988"/>
                </a:lnTo>
                <a:lnTo>
                  <a:pt x="27635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37"/>
          <p:cNvSpPr/>
          <p:nvPr userDrawn="1"/>
        </p:nvSpPr>
        <p:spPr>
          <a:xfrm>
            <a:off x="12415155" y="747849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316" y="0"/>
                </a:moveTo>
                <a:lnTo>
                  <a:pt x="5562" y="0"/>
                </a:lnTo>
                <a:lnTo>
                  <a:pt x="0" y="5562"/>
                </a:lnTo>
                <a:lnTo>
                  <a:pt x="0" y="19329"/>
                </a:lnTo>
                <a:lnTo>
                  <a:pt x="5562" y="24904"/>
                </a:lnTo>
                <a:lnTo>
                  <a:pt x="19316" y="24904"/>
                </a:lnTo>
                <a:lnTo>
                  <a:pt x="24904" y="19329"/>
                </a:lnTo>
                <a:lnTo>
                  <a:pt x="24904" y="5562"/>
                </a:lnTo>
                <a:lnTo>
                  <a:pt x="19316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8"/>
          <p:cNvSpPr/>
          <p:nvPr userDrawn="1"/>
        </p:nvSpPr>
        <p:spPr>
          <a:xfrm>
            <a:off x="12303864" y="7424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50" y="35585"/>
                </a:lnTo>
                <a:lnTo>
                  <a:pt x="27622" y="35585"/>
                </a:lnTo>
                <a:lnTo>
                  <a:pt x="35585" y="27635"/>
                </a:lnTo>
                <a:lnTo>
                  <a:pt x="35585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39"/>
          <p:cNvSpPr/>
          <p:nvPr userDrawn="1"/>
        </p:nvSpPr>
        <p:spPr>
          <a:xfrm>
            <a:off x="12190204" y="73486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18" y="48828"/>
                </a:lnTo>
                <a:lnTo>
                  <a:pt x="43403" y="43381"/>
                </a:lnTo>
                <a:lnTo>
                  <a:pt x="48853" y="35303"/>
                </a:lnTo>
                <a:lnTo>
                  <a:pt x="50850" y="25412"/>
                </a:lnTo>
                <a:lnTo>
                  <a:pt x="48853" y="15521"/>
                </a:lnTo>
                <a:lnTo>
                  <a:pt x="43403" y="7443"/>
                </a:lnTo>
                <a:lnTo>
                  <a:pt x="35318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40"/>
          <p:cNvSpPr/>
          <p:nvPr userDrawn="1"/>
        </p:nvSpPr>
        <p:spPr>
          <a:xfrm>
            <a:off x="12071488" y="722144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4">
                <a:moveTo>
                  <a:pt x="38138" y="0"/>
                </a:moveTo>
                <a:lnTo>
                  <a:pt x="23290" y="2999"/>
                </a:lnTo>
                <a:lnTo>
                  <a:pt x="11168" y="11177"/>
                </a:lnTo>
                <a:lnTo>
                  <a:pt x="2996" y="23301"/>
                </a:lnTo>
                <a:lnTo>
                  <a:pt x="0" y="38138"/>
                </a:lnTo>
                <a:lnTo>
                  <a:pt x="2996" y="52985"/>
                </a:lnTo>
                <a:lnTo>
                  <a:pt x="11168" y="65108"/>
                </a:lnTo>
                <a:lnTo>
                  <a:pt x="23290" y="73279"/>
                </a:lnTo>
                <a:lnTo>
                  <a:pt x="38138" y="76276"/>
                </a:lnTo>
                <a:lnTo>
                  <a:pt x="52991" y="73279"/>
                </a:lnTo>
                <a:lnTo>
                  <a:pt x="65112" y="65108"/>
                </a:lnTo>
                <a:lnTo>
                  <a:pt x="73281" y="52985"/>
                </a:lnTo>
                <a:lnTo>
                  <a:pt x="76276" y="38138"/>
                </a:lnTo>
                <a:lnTo>
                  <a:pt x="73281" y="23301"/>
                </a:lnTo>
                <a:lnTo>
                  <a:pt x="65112" y="11177"/>
                </a:lnTo>
                <a:lnTo>
                  <a:pt x="52991" y="2999"/>
                </a:lnTo>
                <a:lnTo>
                  <a:pt x="381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41"/>
          <p:cNvSpPr/>
          <p:nvPr userDrawn="1"/>
        </p:nvSpPr>
        <p:spPr>
          <a:xfrm>
            <a:off x="11978232" y="73486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3" y="48828"/>
                </a:lnTo>
                <a:lnTo>
                  <a:pt x="43381" y="43381"/>
                </a:lnTo>
                <a:lnTo>
                  <a:pt x="48828" y="35303"/>
                </a:lnTo>
                <a:lnTo>
                  <a:pt x="50825" y="25412"/>
                </a:lnTo>
                <a:lnTo>
                  <a:pt x="48828" y="15521"/>
                </a:lnTo>
                <a:lnTo>
                  <a:pt x="43381" y="7443"/>
                </a:lnTo>
                <a:lnTo>
                  <a:pt x="3530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42"/>
          <p:cNvSpPr/>
          <p:nvPr userDrawn="1"/>
        </p:nvSpPr>
        <p:spPr>
          <a:xfrm>
            <a:off x="11872219" y="73486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7" y="48828"/>
                </a:lnTo>
                <a:lnTo>
                  <a:pt x="43394" y="43381"/>
                </a:lnTo>
                <a:lnTo>
                  <a:pt x="48849" y="35303"/>
                </a:lnTo>
                <a:lnTo>
                  <a:pt x="50850" y="25412"/>
                </a:lnTo>
                <a:lnTo>
                  <a:pt x="48851" y="15521"/>
                </a:lnTo>
                <a:lnTo>
                  <a:pt x="43399" y="7443"/>
                </a:lnTo>
                <a:lnTo>
                  <a:pt x="3531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43"/>
          <p:cNvSpPr/>
          <p:nvPr userDrawn="1"/>
        </p:nvSpPr>
        <p:spPr>
          <a:xfrm>
            <a:off x="11773870" y="7424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35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50" y="35585"/>
                </a:lnTo>
                <a:lnTo>
                  <a:pt x="27635" y="35585"/>
                </a:lnTo>
                <a:lnTo>
                  <a:pt x="35585" y="27635"/>
                </a:lnTo>
                <a:lnTo>
                  <a:pt x="35585" y="7975"/>
                </a:lnTo>
                <a:lnTo>
                  <a:pt x="27635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44"/>
          <p:cNvSpPr/>
          <p:nvPr userDrawn="1"/>
        </p:nvSpPr>
        <p:spPr>
          <a:xfrm>
            <a:off x="11673189" y="747849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342" y="0"/>
                </a:moveTo>
                <a:lnTo>
                  <a:pt x="5588" y="0"/>
                </a:lnTo>
                <a:lnTo>
                  <a:pt x="0" y="5562"/>
                </a:lnTo>
                <a:lnTo>
                  <a:pt x="0" y="19329"/>
                </a:lnTo>
                <a:lnTo>
                  <a:pt x="5588" y="24904"/>
                </a:lnTo>
                <a:lnTo>
                  <a:pt x="19342" y="24904"/>
                </a:lnTo>
                <a:lnTo>
                  <a:pt x="24904" y="19329"/>
                </a:lnTo>
                <a:lnTo>
                  <a:pt x="24904" y="5562"/>
                </a:lnTo>
                <a:lnTo>
                  <a:pt x="1934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45"/>
          <p:cNvSpPr/>
          <p:nvPr userDrawn="1"/>
        </p:nvSpPr>
        <p:spPr>
          <a:xfrm>
            <a:off x="12409805" y="8443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75" y="35585"/>
                </a:lnTo>
                <a:lnTo>
                  <a:pt x="27622" y="35585"/>
                </a:lnTo>
                <a:lnTo>
                  <a:pt x="35610" y="27635"/>
                </a:lnTo>
                <a:lnTo>
                  <a:pt x="35610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46"/>
          <p:cNvSpPr/>
          <p:nvPr userDrawn="1"/>
        </p:nvSpPr>
        <p:spPr>
          <a:xfrm>
            <a:off x="12296191" y="83673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38" y="0"/>
                </a:moveTo>
                <a:lnTo>
                  <a:pt x="15532" y="1997"/>
                </a:lnTo>
                <a:lnTo>
                  <a:pt x="7446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6" y="43403"/>
                </a:lnTo>
                <a:lnTo>
                  <a:pt x="15532" y="48853"/>
                </a:lnTo>
                <a:lnTo>
                  <a:pt x="25438" y="50850"/>
                </a:lnTo>
                <a:lnTo>
                  <a:pt x="35329" y="48853"/>
                </a:lnTo>
                <a:lnTo>
                  <a:pt x="43407" y="43403"/>
                </a:lnTo>
                <a:lnTo>
                  <a:pt x="48853" y="35318"/>
                </a:lnTo>
                <a:lnTo>
                  <a:pt x="50850" y="25412"/>
                </a:lnTo>
                <a:lnTo>
                  <a:pt x="48853" y="15521"/>
                </a:lnTo>
                <a:lnTo>
                  <a:pt x="43407" y="7443"/>
                </a:lnTo>
                <a:lnTo>
                  <a:pt x="35329" y="1997"/>
                </a:lnTo>
                <a:lnTo>
                  <a:pt x="254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47"/>
          <p:cNvSpPr/>
          <p:nvPr userDrawn="1"/>
        </p:nvSpPr>
        <p:spPr>
          <a:xfrm>
            <a:off x="12190204" y="83673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3"/>
                </a:lnTo>
                <a:lnTo>
                  <a:pt x="15521" y="48853"/>
                </a:lnTo>
                <a:lnTo>
                  <a:pt x="25412" y="50850"/>
                </a:lnTo>
                <a:lnTo>
                  <a:pt x="35318" y="48853"/>
                </a:lnTo>
                <a:lnTo>
                  <a:pt x="43403" y="43403"/>
                </a:lnTo>
                <a:lnTo>
                  <a:pt x="48853" y="35318"/>
                </a:lnTo>
                <a:lnTo>
                  <a:pt x="50850" y="25412"/>
                </a:lnTo>
                <a:lnTo>
                  <a:pt x="48853" y="15521"/>
                </a:lnTo>
                <a:lnTo>
                  <a:pt x="43403" y="7443"/>
                </a:lnTo>
                <a:lnTo>
                  <a:pt x="35318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48"/>
          <p:cNvSpPr/>
          <p:nvPr userDrawn="1"/>
        </p:nvSpPr>
        <p:spPr>
          <a:xfrm>
            <a:off x="12084221" y="83673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3"/>
                </a:lnTo>
                <a:lnTo>
                  <a:pt x="15521" y="48853"/>
                </a:lnTo>
                <a:lnTo>
                  <a:pt x="25412" y="50850"/>
                </a:lnTo>
                <a:lnTo>
                  <a:pt x="35307" y="48853"/>
                </a:lnTo>
                <a:lnTo>
                  <a:pt x="43394" y="43403"/>
                </a:lnTo>
                <a:lnTo>
                  <a:pt x="48849" y="35318"/>
                </a:lnTo>
                <a:lnTo>
                  <a:pt x="50850" y="25412"/>
                </a:lnTo>
                <a:lnTo>
                  <a:pt x="48849" y="15521"/>
                </a:lnTo>
                <a:lnTo>
                  <a:pt x="43394" y="7443"/>
                </a:lnTo>
                <a:lnTo>
                  <a:pt x="35307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49"/>
          <p:cNvSpPr/>
          <p:nvPr userDrawn="1"/>
        </p:nvSpPr>
        <p:spPr>
          <a:xfrm>
            <a:off x="11985848" y="8443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09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50" y="35585"/>
                </a:lnTo>
                <a:lnTo>
                  <a:pt x="27609" y="35585"/>
                </a:lnTo>
                <a:lnTo>
                  <a:pt x="35585" y="27635"/>
                </a:lnTo>
                <a:lnTo>
                  <a:pt x="35585" y="7975"/>
                </a:lnTo>
                <a:lnTo>
                  <a:pt x="27609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50"/>
          <p:cNvSpPr/>
          <p:nvPr userDrawn="1"/>
        </p:nvSpPr>
        <p:spPr>
          <a:xfrm>
            <a:off x="12303840" y="94622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50" y="35610"/>
                </a:lnTo>
                <a:lnTo>
                  <a:pt x="27622" y="35610"/>
                </a:lnTo>
                <a:lnTo>
                  <a:pt x="35585" y="27635"/>
                </a:lnTo>
                <a:lnTo>
                  <a:pt x="35585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51"/>
          <p:cNvSpPr/>
          <p:nvPr userDrawn="1"/>
        </p:nvSpPr>
        <p:spPr>
          <a:xfrm>
            <a:off x="12190204" y="93860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3"/>
                </a:lnTo>
                <a:lnTo>
                  <a:pt x="15521" y="48853"/>
                </a:lnTo>
                <a:lnTo>
                  <a:pt x="25412" y="50850"/>
                </a:lnTo>
                <a:lnTo>
                  <a:pt x="35318" y="48853"/>
                </a:lnTo>
                <a:lnTo>
                  <a:pt x="43403" y="43403"/>
                </a:lnTo>
                <a:lnTo>
                  <a:pt x="48853" y="35318"/>
                </a:lnTo>
                <a:lnTo>
                  <a:pt x="50850" y="25412"/>
                </a:lnTo>
                <a:lnTo>
                  <a:pt x="48853" y="15521"/>
                </a:lnTo>
                <a:lnTo>
                  <a:pt x="43403" y="7443"/>
                </a:lnTo>
                <a:lnTo>
                  <a:pt x="35318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52"/>
          <p:cNvSpPr/>
          <p:nvPr userDrawn="1"/>
        </p:nvSpPr>
        <p:spPr>
          <a:xfrm>
            <a:off x="10629084" y="406681"/>
            <a:ext cx="678605" cy="326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1"/>
          <p:cNvSpPr/>
          <p:nvPr userDrawn="1"/>
        </p:nvSpPr>
        <p:spPr>
          <a:xfrm>
            <a:off x="8255000" y="1384299"/>
            <a:ext cx="4749800" cy="40200"/>
          </a:xfrm>
          <a:custGeom>
            <a:avLst/>
            <a:gdLst/>
            <a:ahLst/>
            <a:cxnLst/>
            <a:rect l="l" t="t" r="r" b="b"/>
            <a:pathLst>
              <a:path w="9766300" h="88900">
                <a:moveTo>
                  <a:pt x="0" y="88900"/>
                </a:moveTo>
                <a:lnTo>
                  <a:pt x="9766300" y="88900"/>
                </a:lnTo>
                <a:lnTo>
                  <a:pt x="9766300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CFDF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0"/>
          <p:cNvSpPr/>
          <p:nvPr userDrawn="1"/>
        </p:nvSpPr>
        <p:spPr>
          <a:xfrm>
            <a:off x="0" y="1295401"/>
            <a:ext cx="13004800" cy="52899"/>
          </a:xfrm>
          <a:custGeom>
            <a:avLst/>
            <a:gdLst/>
            <a:ahLst/>
            <a:cxnLst/>
            <a:rect l="l" t="t" r="r" b="b"/>
            <a:pathLst>
              <a:path w="13004800" h="88900">
                <a:moveTo>
                  <a:pt x="0" y="88887"/>
                </a:moveTo>
                <a:lnTo>
                  <a:pt x="13004800" y="88887"/>
                </a:lnTo>
                <a:lnTo>
                  <a:pt x="13004800" y="0"/>
                </a:lnTo>
                <a:lnTo>
                  <a:pt x="0" y="0"/>
                </a:lnTo>
                <a:lnTo>
                  <a:pt x="0" y="88887"/>
                </a:lnTo>
                <a:close/>
              </a:path>
            </a:pathLst>
          </a:custGeom>
          <a:solidFill>
            <a:srgbClr val="009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5"/>
          <p:cNvSpPr>
            <a:spLocks noChangeAspect="1"/>
          </p:cNvSpPr>
          <p:nvPr userDrawn="1"/>
        </p:nvSpPr>
        <p:spPr>
          <a:xfrm>
            <a:off x="0" y="1371600"/>
            <a:ext cx="13004800" cy="964565"/>
          </a:xfrm>
          <a:custGeom>
            <a:avLst/>
            <a:gdLst/>
            <a:ahLst/>
            <a:cxnLst/>
            <a:rect l="l" t="t" r="r" b="b"/>
            <a:pathLst>
              <a:path w="13004800" h="964565">
                <a:moveTo>
                  <a:pt x="0" y="964196"/>
                </a:moveTo>
                <a:lnTo>
                  <a:pt x="13004800" y="964196"/>
                </a:lnTo>
                <a:lnTo>
                  <a:pt x="13004800" y="0"/>
                </a:lnTo>
                <a:lnTo>
                  <a:pt x="0" y="0"/>
                </a:lnTo>
                <a:lnTo>
                  <a:pt x="0" y="964196"/>
                </a:lnTo>
                <a:close/>
              </a:path>
            </a:pathLst>
          </a:custGeom>
          <a:solidFill>
            <a:srgbClr val="009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081401" y="1516381"/>
            <a:ext cx="10841997" cy="523220"/>
          </a:xfrm>
        </p:spPr>
        <p:txBody>
          <a:bodyPr lIns="0" tIns="0" rIns="0" bIns="0"/>
          <a:lstStyle>
            <a:lvl1pPr>
              <a:defRPr sz="3400" b="0" i="0" cap="small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Titel hinzufügen</a:t>
            </a:r>
            <a:endParaRPr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310896" y="9245600"/>
            <a:ext cx="1467104" cy="279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BC17B-1BA9-1145-972C-D4F01D86D7EF}" type="datetime1">
              <a:rPr lang="de-DE" smtClean="0"/>
              <a:pPr/>
              <a:t>24.04.2018</a:t>
            </a:fld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463800" y="9248648"/>
            <a:ext cx="8610600" cy="27635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500">
                <a:solidFill>
                  <a:srgbClr val="0F96D4"/>
                </a:solidFill>
              </a:defRPr>
            </a:lvl1pPr>
          </a:lstStyle>
          <a:p>
            <a:r>
              <a:rPr lang="de-DE" smtClean="0"/>
              <a:t>Model for future science</a:t>
            </a:r>
            <a:endParaRPr lang="de-DE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836400" y="9281468"/>
            <a:ext cx="857504" cy="2435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2" name="Holder 3"/>
          <p:cNvSpPr>
            <a:spLocks noGrp="1"/>
          </p:cNvSpPr>
          <p:nvPr>
            <p:ph type="body" idx="1"/>
          </p:nvPr>
        </p:nvSpPr>
        <p:spPr>
          <a:xfrm>
            <a:off x="1016000" y="3048000"/>
            <a:ext cx="4572000" cy="369332"/>
          </a:xfrm>
        </p:spPr>
        <p:txBody>
          <a:bodyPr lIns="0" tIns="0" rIns="0" bIns="0"/>
          <a:lstStyle>
            <a:lvl1pPr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0" y="9067800"/>
            <a:ext cx="13004800" cy="685800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Holder 4"/>
          <p:cNvSpPr>
            <a:spLocks noGrp="1"/>
          </p:cNvSpPr>
          <p:nvPr>
            <p:ph type="ftr" sz="quarter" idx="10"/>
          </p:nvPr>
        </p:nvSpPr>
        <p:spPr>
          <a:xfrm>
            <a:off x="2463800" y="9248648"/>
            <a:ext cx="8610600" cy="27635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500">
                <a:solidFill>
                  <a:srgbClr val="0F96D4"/>
                </a:solidFill>
              </a:defRPr>
            </a:lvl1pPr>
          </a:lstStyle>
          <a:p>
            <a:r>
              <a:rPr lang="de-DE" smtClean="0"/>
              <a:t>Model for future science</a:t>
            </a:r>
            <a:endParaRPr lang="de-DE" dirty="0"/>
          </a:p>
        </p:txBody>
      </p:sp>
      <p:sp>
        <p:nvSpPr>
          <p:cNvPr id="10" name="Holder 5"/>
          <p:cNvSpPr>
            <a:spLocks noGrp="1"/>
          </p:cNvSpPr>
          <p:nvPr>
            <p:ph type="dt" sz="half" idx="11"/>
          </p:nvPr>
        </p:nvSpPr>
        <p:spPr>
          <a:xfrm>
            <a:off x="310896" y="9245600"/>
            <a:ext cx="1467104" cy="279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8B426-C5BA-A944-9DAF-875741476AD8}" type="datetime1">
              <a:rPr lang="de-DE" smtClean="0"/>
              <a:pPr/>
              <a:t>24.04.2018</a:t>
            </a:fld>
            <a:endParaRPr lang="en-US" dirty="0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11836400" y="9281468"/>
            <a:ext cx="857504" cy="2435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object 48"/>
          <p:cNvSpPr/>
          <p:nvPr userDrawn="1"/>
        </p:nvSpPr>
        <p:spPr>
          <a:xfrm>
            <a:off x="854947" y="860064"/>
            <a:ext cx="15875" cy="28575"/>
          </a:xfrm>
          <a:custGeom>
            <a:avLst/>
            <a:gdLst/>
            <a:ahLst/>
            <a:cxnLst/>
            <a:rect l="l" t="t" r="r" b="b"/>
            <a:pathLst>
              <a:path w="15875" h="28575">
                <a:moveTo>
                  <a:pt x="14123" y="3594"/>
                </a:moveTo>
                <a:lnTo>
                  <a:pt x="10858" y="3594"/>
                </a:lnTo>
                <a:lnTo>
                  <a:pt x="2641" y="23723"/>
                </a:lnTo>
                <a:lnTo>
                  <a:pt x="0" y="26517"/>
                </a:lnTo>
                <a:lnTo>
                  <a:pt x="5041" y="28524"/>
                </a:lnTo>
                <a:lnTo>
                  <a:pt x="5079" y="26162"/>
                </a:lnTo>
                <a:lnTo>
                  <a:pt x="5245" y="25069"/>
                </a:lnTo>
                <a:lnTo>
                  <a:pt x="14123" y="3594"/>
                </a:lnTo>
                <a:close/>
              </a:path>
              <a:path w="15875" h="28575">
                <a:moveTo>
                  <a:pt x="15608" y="0"/>
                </a:moveTo>
                <a:lnTo>
                  <a:pt x="14312" y="304"/>
                </a:lnTo>
                <a:lnTo>
                  <a:pt x="4902" y="3975"/>
                </a:lnTo>
                <a:lnTo>
                  <a:pt x="3809" y="4356"/>
                </a:lnTo>
                <a:lnTo>
                  <a:pt x="4851" y="5524"/>
                </a:lnTo>
                <a:lnTo>
                  <a:pt x="10858" y="3594"/>
                </a:lnTo>
                <a:lnTo>
                  <a:pt x="14123" y="3594"/>
                </a:lnTo>
                <a:lnTo>
                  <a:pt x="156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9"/>
          <p:cNvSpPr/>
          <p:nvPr userDrawn="1"/>
        </p:nvSpPr>
        <p:spPr>
          <a:xfrm>
            <a:off x="987348" y="869062"/>
            <a:ext cx="20320" cy="31750"/>
          </a:xfrm>
          <a:custGeom>
            <a:avLst/>
            <a:gdLst/>
            <a:ahLst/>
            <a:cxnLst/>
            <a:rect l="l" t="t" r="r" b="b"/>
            <a:pathLst>
              <a:path w="20319" h="31750">
                <a:moveTo>
                  <a:pt x="3911" y="25323"/>
                </a:moveTo>
                <a:lnTo>
                  <a:pt x="1803" y="30606"/>
                </a:lnTo>
                <a:lnTo>
                  <a:pt x="3098" y="31089"/>
                </a:lnTo>
                <a:lnTo>
                  <a:pt x="5016" y="31762"/>
                </a:lnTo>
                <a:lnTo>
                  <a:pt x="18516" y="30530"/>
                </a:lnTo>
                <a:lnTo>
                  <a:pt x="18718" y="29413"/>
                </a:lnTo>
                <a:lnTo>
                  <a:pt x="5651" y="29413"/>
                </a:lnTo>
                <a:lnTo>
                  <a:pt x="4419" y="26581"/>
                </a:lnTo>
                <a:lnTo>
                  <a:pt x="3911" y="25323"/>
                </a:lnTo>
                <a:close/>
              </a:path>
              <a:path w="20319" h="31750">
                <a:moveTo>
                  <a:pt x="19101" y="16624"/>
                </a:moveTo>
                <a:lnTo>
                  <a:pt x="10629" y="16624"/>
                </a:lnTo>
                <a:lnTo>
                  <a:pt x="14376" y="17894"/>
                </a:lnTo>
                <a:lnTo>
                  <a:pt x="15900" y="19532"/>
                </a:lnTo>
                <a:lnTo>
                  <a:pt x="16395" y="24841"/>
                </a:lnTo>
                <a:lnTo>
                  <a:pt x="14236" y="28625"/>
                </a:lnTo>
                <a:lnTo>
                  <a:pt x="5651" y="29413"/>
                </a:lnTo>
                <a:lnTo>
                  <a:pt x="18718" y="29413"/>
                </a:lnTo>
                <a:lnTo>
                  <a:pt x="19748" y="23723"/>
                </a:lnTo>
                <a:lnTo>
                  <a:pt x="19101" y="16624"/>
                </a:lnTo>
                <a:close/>
              </a:path>
              <a:path w="20319" h="31750">
                <a:moveTo>
                  <a:pt x="16126" y="3174"/>
                </a:moveTo>
                <a:lnTo>
                  <a:pt x="13119" y="3174"/>
                </a:lnTo>
                <a:lnTo>
                  <a:pt x="6692" y="17068"/>
                </a:lnTo>
                <a:lnTo>
                  <a:pt x="10629" y="16624"/>
                </a:lnTo>
                <a:lnTo>
                  <a:pt x="19101" y="16624"/>
                </a:lnTo>
                <a:lnTo>
                  <a:pt x="18935" y="14808"/>
                </a:lnTo>
                <a:lnTo>
                  <a:pt x="11417" y="14058"/>
                </a:lnTo>
                <a:lnTo>
                  <a:pt x="16126" y="3174"/>
                </a:lnTo>
                <a:close/>
              </a:path>
              <a:path w="20319" h="31750">
                <a:moveTo>
                  <a:pt x="17500" y="0"/>
                </a:moveTo>
                <a:lnTo>
                  <a:pt x="88" y="1587"/>
                </a:lnTo>
                <a:lnTo>
                  <a:pt x="126" y="4076"/>
                </a:lnTo>
                <a:lnTo>
                  <a:pt x="0" y="6438"/>
                </a:lnTo>
                <a:lnTo>
                  <a:pt x="1574" y="5206"/>
                </a:lnTo>
                <a:lnTo>
                  <a:pt x="3251" y="4076"/>
                </a:lnTo>
                <a:lnTo>
                  <a:pt x="13119" y="3174"/>
                </a:lnTo>
                <a:lnTo>
                  <a:pt x="16126" y="3174"/>
                </a:lnTo>
                <a:lnTo>
                  <a:pt x="17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0"/>
          <p:cNvSpPr/>
          <p:nvPr userDrawn="1"/>
        </p:nvSpPr>
        <p:spPr>
          <a:xfrm>
            <a:off x="918818" y="868001"/>
            <a:ext cx="20320" cy="31115"/>
          </a:xfrm>
          <a:custGeom>
            <a:avLst/>
            <a:gdLst/>
            <a:ahLst/>
            <a:cxnLst/>
            <a:rect l="l" t="t" r="r" b="b"/>
            <a:pathLst>
              <a:path w="20319" h="31115">
                <a:moveTo>
                  <a:pt x="2184" y="14820"/>
                </a:moveTo>
                <a:lnTo>
                  <a:pt x="1993" y="15671"/>
                </a:lnTo>
                <a:lnTo>
                  <a:pt x="1879" y="16738"/>
                </a:lnTo>
                <a:lnTo>
                  <a:pt x="8267" y="17373"/>
                </a:lnTo>
                <a:lnTo>
                  <a:pt x="3771" y="25730"/>
                </a:lnTo>
                <a:lnTo>
                  <a:pt x="2044" y="28422"/>
                </a:lnTo>
                <a:lnTo>
                  <a:pt x="0" y="30276"/>
                </a:lnTo>
                <a:lnTo>
                  <a:pt x="6273" y="30899"/>
                </a:lnTo>
                <a:lnTo>
                  <a:pt x="11468" y="17703"/>
                </a:lnTo>
                <a:lnTo>
                  <a:pt x="16755" y="17703"/>
                </a:lnTo>
                <a:lnTo>
                  <a:pt x="17030" y="16446"/>
                </a:lnTo>
                <a:lnTo>
                  <a:pt x="12407" y="15989"/>
                </a:lnTo>
                <a:lnTo>
                  <a:pt x="12581" y="15671"/>
                </a:lnTo>
                <a:lnTo>
                  <a:pt x="9182" y="15671"/>
                </a:lnTo>
                <a:lnTo>
                  <a:pt x="4648" y="15201"/>
                </a:lnTo>
                <a:lnTo>
                  <a:pt x="3035" y="15011"/>
                </a:lnTo>
                <a:lnTo>
                  <a:pt x="2184" y="14820"/>
                </a:lnTo>
                <a:close/>
              </a:path>
              <a:path w="20319" h="31115">
                <a:moveTo>
                  <a:pt x="16755" y="17703"/>
                </a:moveTo>
                <a:lnTo>
                  <a:pt x="11468" y="17703"/>
                </a:lnTo>
                <a:lnTo>
                  <a:pt x="15405" y="18097"/>
                </a:lnTo>
                <a:lnTo>
                  <a:pt x="16611" y="18351"/>
                </a:lnTo>
                <a:lnTo>
                  <a:pt x="16755" y="17703"/>
                </a:lnTo>
                <a:close/>
              </a:path>
              <a:path w="20319" h="31115">
                <a:moveTo>
                  <a:pt x="17030" y="16421"/>
                </a:moveTo>
                <a:lnTo>
                  <a:pt x="16903" y="16446"/>
                </a:lnTo>
                <a:lnTo>
                  <a:pt x="17030" y="16446"/>
                </a:lnTo>
                <a:close/>
              </a:path>
              <a:path w="20319" h="31115">
                <a:moveTo>
                  <a:pt x="19458" y="3086"/>
                </a:moveTo>
                <a:lnTo>
                  <a:pt x="3517" y="3086"/>
                </a:lnTo>
                <a:lnTo>
                  <a:pt x="15328" y="4267"/>
                </a:lnTo>
                <a:lnTo>
                  <a:pt x="9182" y="15671"/>
                </a:lnTo>
                <a:lnTo>
                  <a:pt x="12581" y="15671"/>
                </a:lnTo>
                <a:lnTo>
                  <a:pt x="19458" y="3086"/>
                </a:lnTo>
                <a:close/>
              </a:path>
              <a:path w="20319" h="31115">
                <a:moveTo>
                  <a:pt x="1320" y="0"/>
                </a:moveTo>
                <a:lnTo>
                  <a:pt x="520" y="5092"/>
                </a:lnTo>
                <a:lnTo>
                  <a:pt x="3517" y="3086"/>
                </a:lnTo>
                <a:lnTo>
                  <a:pt x="19458" y="3086"/>
                </a:lnTo>
                <a:lnTo>
                  <a:pt x="20027" y="2044"/>
                </a:lnTo>
                <a:lnTo>
                  <a:pt x="2819" y="304"/>
                </a:lnTo>
                <a:lnTo>
                  <a:pt x="1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1"/>
          <p:cNvSpPr/>
          <p:nvPr userDrawn="1"/>
        </p:nvSpPr>
        <p:spPr>
          <a:xfrm>
            <a:off x="1050364" y="860856"/>
            <a:ext cx="20320" cy="33020"/>
          </a:xfrm>
          <a:custGeom>
            <a:avLst/>
            <a:gdLst/>
            <a:ahLst/>
            <a:cxnLst/>
            <a:rect l="l" t="t" r="r" b="b"/>
            <a:pathLst>
              <a:path w="20319" h="33020">
                <a:moveTo>
                  <a:pt x="14959" y="18211"/>
                </a:moveTo>
                <a:lnTo>
                  <a:pt x="11938" y="18211"/>
                </a:lnTo>
                <a:lnTo>
                  <a:pt x="10223" y="27546"/>
                </a:lnTo>
                <a:lnTo>
                  <a:pt x="9388" y="30657"/>
                </a:lnTo>
                <a:lnTo>
                  <a:pt x="8039" y="33007"/>
                </a:lnTo>
                <a:lnTo>
                  <a:pt x="14198" y="31699"/>
                </a:lnTo>
                <a:lnTo>
                  <a:pt x="13834" y="30619"/>
                </a:lnTo>
                <a:lnTo>
                  <a:pt x="13347" y="28346"/>
                </a:lnTo>
                <a:lnTo>
                  <a:pt x="13474" y="26022"/>
                </a:lnTo>
                <a:lnTo>
                  <a:pt x="14959" y="18211"/>
                </a:lnTo>
                <a:close/>
              </a:path>
              <a:path w="20319" h="33020">
                <a:moveTo>
                  <a:pt x="17758" y="3568"/>
                </a:moveTo>
                <a:lnTo>
                  <a:pt x="14643" y="3568"/>
                </a:lnTo>
                <a:lnTo>
                  <a:pt x="12293" y="16294"/>
                </a:lnTo>
                <a:lnTo>
                  <a:pt x="7112" y="17399"/>
                </a:lnTo>
                <a:lnTo>
                  <a:pt x="6324" y="17538"/>
                </a:lnTo>
                <a:lnTo>
                  <a:pt x="5448" y="17614"/>
                </a:lnTo>
                <a:lnTo>
                  <a:pt x="5638" y="19519"/>
                </a:lnTo>
                <a:lnTo>
                  <a:pt x="5765" y="19532"/>
                </a:lnTo>
                <a:lnTo>
                  <a:pt x="11938" y="18211"/>
                </a:lnTo>
                <a:lnTo>
                  <a:pt x="14959" y="18211"/>
                </a:lnTo>
                <a:lnTo>
                  <a:pt x="15087" y="17538"/>
                </a:lnTo>
                <a:lnTo>
                  <a:pt x="18618" y="16776"/>
                </a:lnTo>
                <a:lnTo>
                  <a:pt x="19405" y="16624"/>
                </a:lnTo>
                <a:lnTo>
                  <a:pt x="20281" y="16548"/>
                </a:lnTo>
                <a:lnTo>
                  <a:pt x="20186" y="15621"/>
                </a:lnTo>
                <a:lnTo>
                  <a:pt x="15455" y="15621"/>
                </a:lnTo>
                <a:lnTo>
                  <a:pt x="17758" y="3568"/>
                </a:lnTo>
                <a:close/>
              </a:path>
              <a:path w="20319" h="33020">
                <a:moveTo>
                  <a:pt x="20078" y="14579"/>
                </a:moveTo>
                <a:lnTo>
                  <a:pt x="15455" y="15621"/>
                </a:lnTo>
                <a:lnTo>
                  <a:pt x="20186" y="15621"/>
                </a:lnTo>
                <a:lnTo>
                  <a:pt x="20078" y="14579"/>
                </a:lnTo>
                <a:close/>
              </a:path>
              <a:path w="20319" h="33020">
                <a:moveTo>
                  <a:pt x="18440" y="0"/>
                </a:moveTo>
                <a:lnTo>
                  <a:pt x="2070" y="3517"/>
                </a:lnTo>
                <a:lnTo>
                  <a:pt x="1092" y="3695"/>
                </a:lnTo>
                <a:lnTo>
                  <a:pt x="0" y="3810"/>
                </a:lnTo>
                <a:lnTo>
                  <a:pt x="800" y="8877"/>
                </a:lnTo>
                <a:lnTo>
                  <a:pt x="3035" y="6057"/>
                </a:lnTo>
                <a:lnTo>
                  <a:pt x="14643" y="3568"/>
                </a:lnTo>
                <a:lnTo>
                  <a:pt x="17758" y="3568"/>
                </a:lnTo>
                <a:lnTo>
                  <a:pt x="18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2"/>
          <p:cNvSpPr/>
          <p:nvPr userDrawn="1"/>
        </p:nvSpPr>
        <p:spPr>
          <a:xfrm>
            <a:off x="786843" y="613393"/>
            <a:ext cx="128270" cy="142240"/>
          </a:xfrm>
          <a:custGeom>
            <a:avLst/>
            <a:gdLst/>
            <a:ahLst/>
            <a:cxnLst/>
            <a:rect l="l" t="t" r="r" b="b"/>
            <a:pathLst>
              <a:path w="128269" h="142240">
                <a:moveTo>
                  <a:pt x="33337" y="0"/>
                </a:moveTo>
                <a:lnTo>
                  <a:pt x="0" y="0"/>
                </a:lnTo>
                <a:lnTo>
                  <a:pt x="6869" y="42966"/>
                </a:lnTo>
                <a:lnTo>
                  <a:pt x="27820" y="83450"/>
                </a:lnTo>
                <a:lnTo>
                  <a:pt x="63366" y="117702"/>
                </a:lnTo>
                <a:lnTo>
                  <a:pt x="114020" y="141973"/>
                </a:lnTo>
                <a:lnTo>
                  <a:pt x="117511" y="134747"/>
                </a:lnTo>
                <a:lnTo>
                  <a:pt x="121013" y="127276"/>
                </a:lnTo>
                <a:lnTo>
                  <a:pt x="124527" y="119552"/>
                </a:lnTo>
                <a:lnTo>
                  <a:pt x="128054" y="111569"/>
                </a:lnTo>
                <a:lnTo>
                  <a:pt x="82372" y="90600"/>
                </a:lnTo>
                <a:lnTo>
                  <a:pt x="53244" y="61566"/>
                </a:lnTo>
                <a:lnTo>
                  <a:pt x="37842" y="29641"/>
                </a:lnTo>
                <a:lnTo>
                  <a:pt x="33337" y="0"/>
                </a:lnTo>
                <a:close/>
              </a:path>
            </a:pathLst>
          </a:custGeom>
          <a:solidFill>
            <a:srgbClr val="C4C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3"/>
          <p:cNvSpPr/>
          <p:nvPr userDrawn="1"/>
        </p:nvSpPr>
        <p:spPr>
          <a:xfrm>
            <a:off x="917961" y="728733"/>
            <a:ext cx="89535" cy="37465"/>
          </a:xfrm>
          <a:custGeom>
            <a:avLst/>
            <a:gdLst/>
            <a:ahLst/>
            <a:cxnLst/>
            <a:rect l="l" t="t" r="r" b="b"/>
            <a:pathLst>
              <a:path w="89534" h="37465">
                <a:moveTo>
                  <a:pt x="13462" y="0"/>
                </a:moveTo>
                <a:lnTo>
                  <a:pt x="9526" y="9414"/>
                </a:lnTo>
                <a:lnTo>
                  <a:pt x="5930" y="17876"/>
                </a:lnTo>
                <a:lnTo>
                  <a:pt x="2735" y="25179"/>
                </a:lnTo>
                <a:lnTo>
                  <a:pt x="0" y="31115"/>
                </a:lnTo>
                <a:lnTo>
                  <a:pt x="13763" y="33767"/>
                </a:lnTo>
                <a:lnTo>
                  <a:pt x="28240" y="35715"/>
                </a:lnTo>
                <a:lnTo>
                  <a:pt x="43442" y="36915"/>
                </a:lnTo>
                <a:lnTo>
                  <a:pt x="59385" y="37325"/>
                </a:lnTo>
                <a:lnTo>
                  <a:pt x="67042" y="37146"/>
                </a:lnTo>
                <a:lnTo>
                  <a:pt x="74571" y="36625"/>
                </a:lnTo>
                <a:lnTo>
                  <a:pt x="81980" y="35787"/>
                </a:lnTo>
                <a:lnTo>
                  <a:pt x="89281" y="34658"/>
                </a:lnTo>
                <a:lnTo>
                  <a:pt x="85462" y="26875"/>
                </a:lnTo>
                <a:lnTo>
                  <a:pt x="81861" y="18999"/>
                </a:lnTo>
                <a:lnTo>
                  <a:pt x="78483" y="11037"/>
                </a:lnTo>
                <a:lnTo>
                  <a:pt x="75724" y="3987"/>
                </a:lnTo>
                <a:lnTo>
                  <a:pt x="59385" y="3987"/>
                </a:lnTo>
                <a:lnTo>
                  <a:pt x="46975" y="3721"/>
                </a:lnTo>
                <a:lnTo>
                  <a:pt x="35199" y="2946"/>
                </a:lnTo>
                <a:lnTo>
                  <a:pt x="24036" y="1694"/>
                </a:lnTo>
                <a:lnTo>
                  <a:pt x="13462" y="0"/>
                </a:lnTo>
                <a:close/>
              </a:path>
              <a:path w="89534" h="37465">
                <a:moveTo>
                  <a:pt x="75336" y="2997"/>
                </a:moveTo>
                <a:lnTo>
                  <a:pt x="70104" y="3581"/>
                </a:lnTo>
                <a:lnTo>
                  <a:pt x="64808" y="3987"/>
                </a:lnTo>
                <a:lnTo>
                  <a:pt x="75724" y="3987"/>
                </a:lnTo>
                <a:lnTo>
                  <a:pt x="75336" y="2997"/>
                </a:lnTo>
                <a:close/>
              </a:path>
            </a:pathLst>
          </a:custGeom>
          <a:solidFill>
            <a:srgbClr val="C4C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4"/>
          <p:cNvSpPr/>
          <p:nvPr userDrawn="1"/>
        </p:nvSpPr>
        <p:spPr>
          <a:xfrm>
            <a:off x="888711" y="779147"/>
            <a:ext cx="151765" cy="45085"/>
          </a:xfrm>
          <a:custGeom>
            <a:avLst/>
            <a:gdLst/>
            <a:ahLst/>
            <a:cxnLst/>
            <a:rect l="l" t="t" r="r" b="b"/>
            <a:pathLst>
              <a:path w="151765" h="45084">
                <a:moveTo>
                  <a:pt x="19303" y="0"/>
                </a:moveTo>
                <a:lnTo>
                  <a:pt x="14496" y="8694"/>
                </a:lnTo>
                <a:lnTo>
                  <a:pt x="9675" y="16994"/>
                </a:lnTo>
                <a:lnTo>
                  <a:pt x="4843" y="24915"/>
                </a:lnTo>
                <a:lnTo>
                  <a:pt x="0" y="32473"/>
                </a:lnTo>
                <a:lnTo>
                  <a:pt x="22397" y="38039"/>
                </a:lnTo>
                <a:lnTo>
                  <a:pt x="45327" y="41994"/>
                </a:lnTo>
                <a:lnTo>
                  <a:pt x="68603" y="44255"/>
                </a:lnTo>
                <a:lnTo>
                  <a:pt x="92036" y="44742"/>
                </a:lnTo>
                <a:lnTo>
                  <a:pt x="107498" y="43953"/>
                </a:lnTo>
                <a:lnTo>
                  <a:pt x="122597" y="42198"/>
                </a:lnTo>
                <a:lnTo>
                  <a:pt x="137322" y="39534"/>
                </a:lnTo>
                <a:lnTo>
                  <a:pt x="151663" y="36017"/>
                </a:lnTo>
                <a:lnTo>
                  <a:pt x="149440" y="33159"/>
                </a:lnTo>
                <a:lnTo>
                  <a:pt x="147192" y="30213"/>
                </a:lnTo>
                <a:lnTo>
                  <a:pt x="132099" y="8242"/>
                </a:lnTo>
                <a:lnTo>
                  <a:pt x="91363" y="8242"/>
                </a:lnTo>
                <a:lnTo>
                  <a:pt x="73051" y="7952"/>
                </a:lnTo>
                <a:lnTo>
                  <a:pt x="54862" y="6450"/>
                </a:lnTo>
                <a:lnTo>
                  <a:pt x="36908" y="3782"/>
                </a:lnTo>
                <a:lnTo>
                  <a:pt x="19303" y="0"/>
                </a:lnTo>
                <a:close/>
              </a:path>
              <a:path w="151765" h="45084">
                <a:moveTo>
                  <a:pt x="129362" y="3784"/>
                </a:moveTo>
                <a:lnTo>
                  <a:pt x="120104" y="5561"/>
                </a:lnTo>
                <a:lnTo>
                  <a:pt x="110682" y="6913"/>
                </a:lnTo>
                <a:lnTo>
                  <a:pt x="101099" y="7815"/>
                </a:lnTo>
                <a:lnTo>
                  <a:pt x="91363" y="8242"/>
                </a:lnTo>
                <a:lnTo>
                  <a:pt x="132099" y="8242"/>
                </a:lnTo>
                <a:lnTo>
                  <a:pt x="129362" y="3784"/>
                </a:lnTo>
                <a:close/>
              </a:path>
            </a:pathLst>
          </a:custGeom>
          <a:solidFill>
            <a:srgbClr val="004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5"/>
          <p:cNvSpPr/>
          <p:nvPr userDrawn="1"/>
        </p:nvSpPr>
        <p:spPr>
          <a:xfrm>
            <a:off x="723896" y="408005"/>
            <a:ext cx="449580" cy="398780"/>
          </a:xfrm>
          <a:custGeom>
            <a:avLst/>
            <a:gdLst/>
            <a:ahLst/>
            <a:cxnLst/>
            <a:rect l="l" t="t" r="r" b="b"/>
            <a:pathLst>
              <a:path w="449580" h="398779">
                <a:moveTo>
                  <a:pt x="245097" y="0"/>
                </a:moveTo>
                <a:lnTo>
                  <a:pt x="199684" y="4098"/>
                </a:lnTo>
                <a:lnTo>
                  <a:pt x="155458" y="15331"/>
                </a:lnTo>
                <a:lnTo>
                  <a:pt x="113937" y="33382"/>
                </a:lnTo>
                <a:lnTo>
                  <a:pt x="76638" y="57932"/>
                </a:lnTo>
                <a:lnTo>
                  <a:pt x="45077" y="88662"/>
                </a:lnTo>
                <a:lnTo>
                  <a:pt x="20772" y="125253"/>
                </a:lnTo>
                <a:lnTo>
                  <a:pt x="5241" y="167386"/>
                </a:lnTo>
                <a:lnTo>
                  <a:pt x="0" y="214744"/>
                </a:lnTo>
                <a:lnTo>
                  <a:pt x="3773" y="250571"/>
                </a:lnTo>
                <a:lnTo>
                  <a:pt x="31550" y="315072"/>
                </a:lnTo>
                <a:lnTo>
                  <a:pt x="74942" y="359793"/>
                </a:lnTo>
                <a:lnTo>
                  <a:pt x="121734" y="387635"/>
                </a:lnTo>
                <a:lnTo>
                  <a:pt x="147980" y="398272"/>
                </a:lnTo>
                <a:lnTo>
                  <a:pt x="152766" y="390989"/>
                </a:lnTo>
                <a:lnTo>
                  <a:pt x="157562" y="383238"/>
                </a:lnTo>
                <a:lnTo>
                  <a:pt x="162367" y="375015"/>
                </a:lnTo>
                <a:lnTo>
                  <a:pt x="167182" y="366318"/>
                </a:lnTo>
                <a:lnTo>
                  <a:pt x="142538" y="357083"/>
                </a:lnTo>
                <a:lnTo>
                  <a:pt x="119627" y="345641"/>
                </a:lnTo>
                <a:lnTo>
                  <a:pt x="80645" y="316687"/>
                </a:lnTo>
                <a:lnTo>
                  <a:pt x="47844" y="269859"/>
                </a:lnTo>
                <a:lnTo>
                  <a:pt x="36512" y="214439"/>
                </a:lnTo>
                <a:lnTo>
                  <a:pt x="42374" y="169952"/>
                </a:lnTo>
                <a:lnTo>
                  <a:pt x="59447" y="131164"/>
                </a:lnTo>
                <a:lnTo>
                  <a:pt x="85802" y="98471"/>
                </a:lnTo>
                <a:lnTo>
                  <a:pt x="119508" y="72265"/>
                </a:lnTo>
                <a:lnTo>
                  <a:pt x="158636" y="52941"/>
                </a:lnTo>
                <a:lnTo>
                  <a:pt x="201257" y="40892"/>
                </a:lnTo>
                <a:lnTo>
                  <a:pt x="245440" y="36512"/>
                </a:lnTo>
                <a:lnTo>
                  <a:pt x="398693" y="36512"/>
                </a:lnTo>
                <a:lnTo>
                  <a:pt x="375553" y="25701"/>
                </a:lnTo>
                <a:lnTo>
                  <a:pt x="315303" y="7371"/>
                </a:lnTo>
                <a:lnTo>
                  <a:pt x="245097" y="0"/>
                </a:lnTo>
                <a:close/>
              </a:path>
              <a:path w="449580" h="398779">
                <a:moveTo>
                  <a:pt x="398693" y="36512"/>
                </a:moveTo>
                <a:lnTo>
                  <a:pt x="245440" y="36512"/>
                </a:lnTo>
                <a:lnTo>
                  <a:pt x="317174" y="45970"/>
                </a:lnTo>
                <a:lnTo>
                  <a:pt x="376153" y="67743"/>
                </a:lnTo>
                <a:lnTo>
                  <a:pt x="416270" y="89813"/>
                </a:lnTo>
                <a:lnTo>
                  <a:pt x="431419" y="100164"/>
                </a:lnTo>
                <a:lnTo>
                  <a:pt x="440702" y="108038"/>
                </a:lnTo>
                <a:lnTo>
                  <a:pt x="449554" y="64300"/>
                </a:lnTo>
                <a:lnTo>
                  <a:pt x="421689" y="47255"/>
                </a:lnTo>
                <a:lnTo>
                  <a:pt x="398693" y="36512"/>
                </a:lnTo>
                <a:close/>
              </a:path>
            </a:pathLst>
          </a:custGeom>
          <a:solidFill>
            <a:srgbClr val="004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6"/>
          <p:cNvSpPr/>
          <p:nvPr userDrawn="1"/>
        </p:nvSpPr>
        <p:spPr>
          <a:xfrm>
            <a:off x="1028472" y="615590"/>
            <a:ext cx="197485" cy="193675"/>
          </a:xfrm>
          <a:custGeom>
            <a:avLst/>
            <a:gdLst/>
            <a:ahLst/>
            <a:cxnLst/>
            <a:rect l="l" t="t" r="r" b="b"/>
            <a:pathLst>
              <a:path w="197484" h="193675">
                <a:moveTo>
                  <a:pt x="197180" y="0"/>
                </a:moveTo>
                <a:lnTo>
                  <a:pt x="0" y="0"/>
                </a:lnTo>
                <a:lnTo>
                  <a:pt x="0" y="36512"/>
                </a:lnTo>
                <a:lnTo>
                  <a:pt x="146557" y="36512"/>
                </a:lnTo>
                <a:lnTo>
                  <a:pt x="124289" y="75568"/>
                </a:lnTo>
                <a:lnTo>
                  <a:pt x="93291" y="111337"/>
                </a:lnTo>
                <a:lnTo>
                  <a:pt x="54610" y="141082"/>
                </a:lnTo>
                <a:lnTo>
                  <a:pt x="9296" y="162064"/>
                </a:lnTo>
                <a:lnTo>
                  <a:pt x="14070" y="169924"/>
                </a:lnTo>
                <a:lnTo>
                  <a:pt x="19269" y="177799"/>
                </a:lnTo>
                <a:lnTo>
                  <a:pt x="24862" y="185656"/>
                </a:lnTo>
                <a:lnTo>
                  <a:pt x="30822" y="193459"/>
                </a:lnTo>
                <a:lnTo>
                  <a:pt x="76580" y="170935"/>
                </a:lnTo>
                <a:lnTo>
                  <a:pt x="116127" y="140647"/>
                </a:lnTo>
                <a:lnTo>
                  <a:pt x="148747" y="104612"/>
                </a:lnTo>
                <a:lnTo>
                  <a:pt x="173722" y="64850"/>
                </a:lnTo>
                <a:lnTo>
                  <a:pt x="190334" y="23380"/>
                </a:lnTo>
                <a:lnTo>
                  <a:pt x="197180" y="0"/>
                </a:lnTo>
                <a:close/>
              </a:path>
            </a:pathLst>
          </a:custGeom>
          <a:solidFill>
            <a:srgbClr val="0041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57"/>
          <p:cNvSpPr/>
          <p:nvPr userDrawn="1"/>
        </p:nvSpPr>
        <p:spPr>
          <a:xfrm>
            <a:off x="1012626" y="475038"/>
            <a:ext cx="237490" cy="283845"/>
          </a:xfrm>
          <a:custGeom>
            <a:avLst/>
            <a:gdLst/>
            <a:ahLst/>
            <a:cxnLst/>
            <a:rect l="l" t="t" r="r" b="b"/>
            <a:pathLst>
              <a:path w="237490" h="283845">
                <a:moveTo>
                  <a:pt x="237032" y="0"/>
                </a:moveTo>
                <a:lnTo>
                  <a:pt x="175882" y="0"/>
                </a:lnTo>
                <a:lnTo>
                  <a:pt x="173304" y="13550"/>
                </a:lnTo>
                <a:lnTo>
                  <a:pt x="161430" y="60104"/>
                </a:lnTo>
                <a:lnTo>
                  <a:pt x="142634" y="109180"/>
                </a:lnTo>
                <a:lnTo>
                  <a:pt x="117003" y="156900"/>
                </a:lnTo>
                <a:lnTo>
                  <a:pt x="84628" y="199387"/>
                </a:lnTo>
                <a:lnTo>
                  <a:pt x="45597" y="232763"/>
                </a:lnTo>
                <a:lnTo>
                  <a:pt x="0" y="253149"/>
                </a:lnTo>
                <a:lnTo>
                  <a:pt x="3387" y="260660"/>
                </a:lnTo>
                <a:lnTo>
                  <a:pt x="6980" y="268270"/>
                </a:lnTo>
                <a:lnTo>
                  <a:pt x="10756" y="275939"/>
                </a:lnTo>
                <a:lnTo>
                  <a:pt x="14693" y="283629"/>
                </a:lnTo>
                <a:lnTo>
                  <a:pt x="56662" y="264851"/>
                </a:lnTo>
                <a:lnTo>
                  <a:pt x="93657" y="236790"/>
                </a:lnTo>
                <a:lnTo>
                  <a:pt x="125651" y="201619"/>
                </a:lnTo>
                <a:lnTo>
                  <a:pt x="152618" y="161514"/>
                </a:lnTo>
                <a:lnTo>
                  <a:pt x="174530" y="118649"/>
                </a:lnTo>
                <a:lnTo>
                  <a:pt x="191362" y="75199"/>
                </a:lnTo>
                <a:lnTo>
                  <a:pt x="203085" y="33337"/>
                </a:lnTo>
                <a:lnTo>
                  <a:pt x="237032" y="33337"/>
                </a:lnTo>
                <a:lnTo>
                  <a:pt x="237032" y="0"/>
                </a:lnTo>
                <a:close/>
              </a:path>
              <a:path w="237490" h="283845">
                <a:moveTo>
                  <a:pt x="237032" y="33337"/>
                </a:moveTo>
                <a:lnTo>
                  <a:pt x="203682" y="33337"/>
                </a:lnTo>
                <a:lnTo>
                  <a:pt x="203682" y="279463"/>
                </a:lnTo>
                <a:lnTo>
                  <a:pt x="237032" y="279463"/>
                </a:lnTo>
                <a:lnTo>
                  <a:pt x="237032" y="33337"/>
                </a:lnTo>
                <a:close/>
              </a:path>
            </a:pathLst>
          </a:custGeom>
          <a:solidFill>
            <a:srgbClr val="C4CE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58"/>
          <p:cNvSpPr/>
          <p:nvPr userDrawn="1"/>
        </p:nvSpPr>
        <p:spPr>
          <a:xfrm>
            <a:off x="741769" y="470052"/>
            <a:ext cx="437515" cy="408940"/>
          </a:xfrm>
          <a:custGeom>
            <a:avLst/>
            <a:gdLst/>
            <a:ahLst/>
            <a:cxnLst/>
            <a:rect l="l" t="t" r="r" b="b"/>
            <a:pathLst>
              <a:path w="437515" h="408940">
                <a:moveTo>
                  <a:pt x="14014" y="344734"/>
                </a:moveTo>
                <a:lnTo>
                  <a:pt x="6296" y="349580"/>
                </a:lnTo>
                <a:lnTo>
                  <a:pt x="0" y="363168"/>
                </a:lnTo>
                <a:lnTo>
                  <a:pt x="398" y="381963"/>
                </a:lnTo>
                <a:lnTo>
                  <a:pt x="14363" y="399270"/>
                </a:lnTo>
                <a:lnTo>
                  <a:pt x="48765" y="408393"/>
                </a:lnTo>
                <a:lnTo>
                  <a:pt x="68597" y="402323"/>
                </a:lnTo>
                <a:lnTo>
                  <a:pt x="29156" y="402323"/>
                </a:lnTo>
                <a:lnTo>
                  <a:pt x="16711" y="397085"/>
                </a:lnTo>
                <a:lnTo>
                  <a:pt x="6232" y="385984"/>
                </a:lnTo>
                <a:lnTo>
                  <a:pt x="2317" y="370683"/>
                </a:lnTo>
                <a:lnTo>
                  <a:pt x="9560" y="352844"/>
                </a:lnTo>
                <a:lnTo>
                  <a:pt x="11858" y="349872"/>
                </a:lnTo>
                <a:lnTo>
                  <a:pt x="24174" y="349872"/>
                </a:lnTo>
                <a:lnTo>
                  <a:pt x="20817" y="345792"/>
                </a:lnTo>
                <a:lnTo>
                  <a:pt x="14014" y="344734"/>
                </a:lnTo>
                <a:close/>
              </a:path>
              <a:path w="437515" h="408940">
                <a:moveTo>
                  <a:pt x="218966" y="216369"/>
                </a:moveTo>
                <a:lnTo>
                  <a:pt x="202803" y="216369"/>
                </a:lnTo>
                <a:lnTo>
                  <a:pt x="212653" y="218383"/>
                </a:lnTo>
                <a:lnTo>
                  <a:pt x="222875" y="221018"/>
                </a:lnTo>
                <a:lnTo>
                  <a:pt x="240585" y="225894"/>
                </a:lnTo>
                <a:lnTo>
                  <a:pt x="243430" y="226199"/>
                </a:lnTo>
                <a:lnTo>
                  <a:pt x="244789" y="226314"/>
                </a:lnTo>
                <a:lnTo>
                  <a:pt x="252286" y="251963"/>
                </a:lnTo>
                <a:lnTo>
                  <a:pt x="277240" y="306518"/>
                </a:lnTo>
                <a:lnTo>
                  <a:pt x="336943" y="381213"/>
                </a:lnTo>
                <a:lnTo>
                  <a:pt x="370160" y="403199"/>
                </a:lnTo>
                <a:lnTo>
                  <a:pt x="397515" y="407945"/>
                </a:lnTo>
                <a:lnTo>
                  <a:pt x="421675" y="403720"/>
                </a:lnTo>
                <a:lnTo>
                  <a:pt x="423244" y="402497"/>
                </a:lnTo>
                <a:lnTo>
                  <a:pt x="400208" y="402497"/>
                </a:lnTo>
                <a:lnTo>
                  <a:pt x="380781" y="400244"/>
                </a:lnTo>
                <a:lnTo>
                  <a:pt x="342071" y="372579"/>
                </a:lnTo>
                <a:lnTo>
                  <a:pt x="306654" y="331639"/>
                </a:lnTo>
                <a:lnTo>
                  <a:pt x="281444" y="289839"/>
                </a:lnTo>
                <a:lnTo>
                  <a:pt x="261795" y="247781"/>
                </a:lnTo>
                <a:lnTo>
                  <a:pt x="254073" y="226847"/>
                </a:lnTo>
                <a:lnTo>
                  <a:pt x="274467" y="224808"/>
                </a:lnTo>
                <a:lnTo>
                  <a:pt x="276853" y="223448"/>
                </a:lnTo>
                <a:lnTo>
                  <a:pt x="262922" y="223448"/>
                </a:lnTo>
                <a:lnTo>
                  <a:pt x="252993" y="223405"/>
                </a:lnTo>
                <a:lnTo>
                  <a:pt x="252669" y="222351"/>
                </a:lnTo>
                <a:lnTo>
                  <a:pt x="243938" y="222351"/>
                </a:lnTo>
                <a:lnTo>
                  <a:pt x="233334" y="220662"/>
                </a:lnTo>
                <a:lnTo>
                  <a:pt x="224279" y="217792"/>
                </a:lnTo>
                <a:lnTo>
                  <a:pt x="218966" y="216369"/>
                </a:lnTo>
                <a:close/>
              </a:path>
              <a:path w="437515" h="408940">
                <a:moveTo>
                  <a:pt x="424011" y="371513"/>
                </a:moveTo>
                <a:lnTo>
                  <a:pt x="421764" y="381609"/>
                </a:lnTo>
                <a:lnTo>
                  <a:pt x="429612" y="382714"/>
                </a:lnTo>
                <a:lnTo>
                  <a:pt x="432876" y="384124"/>
                </a:lnTo>
                <a:lnTo>
                  <a:pt x="431949" y="389724"/>
                </a:lnTo>
                <a:lnTo>
                  <a:pt x="425408" y="395325"/>
                </a:lnTo>
                <a:lnTo>
                  <a:pt x="416135" y="399765"/>
                </a:lnTo>
                <a:lnTo>
                  <a:pt x="400208" y="402497"/>
                </a:lnTo>
                <a:lnTo>
                  <a:pt x="423244" y="402497"/>
                </a:lnTo>
                <a:lnTo>
                  <a:pt x="429796" y="397393"/>
                </a:lnTo>
                <a:lnTo>
                  <a:pt x="436257" y="387738"/>
                </a:lnTo>
                <a:lnTo>
                  <a:pt x="437294" y="378258"/>
                </a:lnTo>
                <a:lnTo>
                  <a:pt x="429142" y="372452"/>
                </a:lnTo>
                <a:lnTo>
                  <a:pt x="424011" y="371513"/>
                </a:lnTo>
                <a:close/>
              </a:path>
              <a:path w="437515" h="408940">
                <a:moveTo>
                  <a:pt x="186699" y="212102"/>
                </a:moveTo>
                <a:lnTo>
                  <a:pt x="179460" y="213753"/>
                </a:lnTo>
                <a:lnTo>
                  <a:pt x="179003" y="228028"/>
                </a:lnTo>
                <a:lnTo>
                  <a:pt x="183600" y="230149"/>
                </a:lnTo>
                <a:lnTo>
                  <a:pt x="187944" y="230454"/>
                </a:lnTo>
                <a:lnTo>
                  <a:pt x="170605" y="270987"/>
                </a:lnTo>
                <a:lnTo>
                  <a:pt x="153239" y="306035"/>
                </a:lnTo>
                <a:lnTo>
                  <a:pt x="117840" y="359384"/>
                </a:lnTo>
                <a:lnTo>
                  <a:pt x="81899" y="392531"/>
                </a:lnTo>
                <a:lnTo>
                  <a:pt x="29156" y="402323"/>
                </a:lnTo>
                <a:lnTo>
                  <a:pt x="68597" y="402323"/>
                </a:lnTo>
                <a:lnTo>
                  <a:pt x="128863" y="359970"/>
                </a:lnTo>
                <a:lnTo>
                  <a:pt x="155810" y="319523"/>
                </a:lnTo>
                <a:lnTo>
                  <a:pt x="177180" y="277420"/>
                </a:lnTo>
                <a:lnTo>
                  <a:pt x="193354" y="238818"/>
                </a:lnTo>
                <a:lnTo>
                  <a:pt x="197944" y="227914"/>
                </a:lnTo>
                <a:lnTo>
                  <a:pt x="188947" y="227914"/>
                </a:lnTo>
                <a:lnTo>
                  <a:pt x="185759" y="226428"/>
                </a:lnTo>
                <a:lnTo>
                  <a:pt x="185048" y="224256"/>
                </a:lnTo>
                <a:lnTo>
                  <a:pt x="185048" y="216992"/>
                </a:lnTo>
                <a:lnTo>
                  <a:pt x="188566" y="215595"/>
                </a:lnTo>
                <a:lnTo>
                  <a:pt x="215913" y="215557"/>
                </a:lnTo>
                <a:lnTo>
                  <a:pt x="211667" y="214426"/>
                </a:lnTo>
                <a:lnTo>
                  <a:pt x="204124" y="213283"/>
                </a:lnTo>
                <a:lnTo>
                  <a:pt x="204510" y="212407"/>
                </a:lnTo>
                <a:lnTo>
                  <a:pt x="195183" y="212407"/>
                </a:lnTo>
                <a:lnTo>
                  <a:pt x="186699" y="212102"/>
                </a:lnTo>
                <a:close/>
              </a:path>
              <a:path w="437515" h="408940">
                <a:moveTo>
                  <a:pt x="24174" y="349872"/>
                </a:moveTo>
                <a:lnTo>
                  <a:pt x="11858" y="349872"/>
                </a:lnTo>
                <a:lnTo>
                  <a:pt x="13293" y="358914"/>
                </a:lnTo>
                <a:lnTo>
                  <a:pt x="21688" y="354253"/>
                </a:lnTo>
                <a:lnTo>
                  <a:pt x="24207" y="349912"/>
                </a:lnTo>
                <a:close/>
              </a:path>
              <a:path w="437515" h="408940">
                <a:moveTo>
                  <a:pt x="215913" y="215557"/>
                </a:moveTo>
                <a:lnTo>
                  <a:pt x="193887" y="215557"/>
                </a:lnTo>
                <a:lnTo>
                  <a:pt x="192866" y="218001"/>
                </a:lnTo>
                <a:lnTo>
                  <a:pt x="188947" y="227914"/>
                </a:lnTo>
                <a:lnTo>
                  <a:pt x="197944" y="227914"/>
                </a:lnTo>
                <a:lnTo>
                  <a:pt x="202803" y="216369"/>
                </a:lnTo>
                <a:lnTo>
                  <a:pt x="218966" y="216369"/>
                </a:lnTo>
                <a:lnTo>
                  <a:pt x="215913" y="215557"/>
                </a:lnTo>
                <a:close/>
              </a:path>
              <a:path w="437515" h="408940">
                <a:moveTo>
                  <a:pt x="286318" y="211429"/>
                </a:moveTo>
                <a:lnTo>
                  <a:pt x="280318" y="218001"/>
                </a:lnTo>
                <a:lnTo>
                  <a:pt x="272275" y="221827"/>
                </a:lnTo>
                <a:lnTo>
                  <a:pt x="262922" y="223448"/>
                </a:lnTo>
                <a:lnTo>
                  <a:pt x="276853" y="223448"/>
                </a:lnTo>
                <a:lnTo>
                  <a:pt x="283845" y="219467"/>
                </a:lnTo>
                <a:lnTo>
                  <a:pt x="286398" y="213961"/>
                </a:lnTo>
                <a:lnTo>
                  <a:pt x="286318" y="211429"/>
                </a:lnTo>
                <a:close/>
              </a:path>
              <a:path w="437515" h="408940">
                <a:moveTo>
                  <a:pt x="244812" y="147955"/>
                </a:moveTo>
                <a:lnTo>
                  <a:pt x="238718" y="147955"/>
                </a:lnTo>
                <a:lnTo>
                  <a:pt x="236585" y="164477"/>
                </a:lnTo>
                <a:lnTo>
                  <a:pt x="236221" y="176839"/>
                </a:lnTo>
                <a:lnTo>
                  <a:pt x="237942" y="191208"/>
                </a:lnTo>
                <a:lnTo>
                  <a:pt x="242579" y="216535"/>
                </a:lnTo>
                <a:lnTo>
                  <a:pt x="243938" y="222351"/>
                </a:lnTo>
                <a:lnTo>
                  <a:pt x="252669" y="222351"/>
                </a:lnTo>
                <a:lnTo>
                  <a:pt x="250758" y="216141"/>
                </a:lnTo>
                <a:lnTo>
                  <a:pt x="249031" y="209245"/>
                </a:lnTo>
                <a:lnTo>
                  <a:pt x="248053" y="203034"/>
                </a:lnTo>
                <a:lnTo>
                  <a:pt x="245525" y="181077"/>
                </a:lnTo>
                <a:lnTo>
                  <a:pt x="244613" y="161439"/>
                </a:lnTo>
                <a:lnTo>
                  <a:pt x="244812" y="147955"/>
                </a:lnTo>
                <a:close/>
              </a:path>
              <a:path w="437515" h="408940">
                <a:moveTo>
                  <a:pt x="244933" y="145326"/>
                </a:moveTo>
                <a:lnTo>
                  <a:pt x="236750" y="145326"/>
                </a:lnTo>
                <a:lnTo>
                  <a:pt x="228287" y="154655"/>
                </a:lnTo>
                <a:lnTo>
                  <a:pt x="218071" y="168536"/>
                </a:lnTo>
                <a:lnTo>
                  <a:pt x="206803" y="187583"/>
                </a:lnTo>
                <a:lnTo>
                  <a:pt x="195183" y="212407"/>
                </a:lnTo>
                <a:lnTo>
                  <a:pt x="204510" y="212407"/>
                </a:lnTo>
                <a:lnTo>
                  <a:pt x="213976" y="190958"/>
                </a:lnTo>
                <a:lnTo>
                  <a:pt x="223402" y="171299"/>
                </a:lnTo>
                <a:lnTo>
                  <a:pt x="231838" y="156299"/>
                </a:lnTo>
                <a:lnTo>
                  <a:pt x="238718" y="147955"/>
                </a:lnTo>
                <a:lnTo>
                  <a:pt x="244812" y="147955"/>
                </a:lnTo>
                <a:lnTo>
                  <a:pt x="244933" y="145326"/>
                </a:lnTo>
                <a:close/>
              </a:path>
              <a:path w="437515" h="408940">
                <a:moveTo>
                  <a:pt x="199514" y="0"/>
                </a:moveTo>
                <a:lnTo>
                  <a:pt x="170286" y="5113"/>
                </a:lnTo>
                <a:lnTo>
                  <a:pt x="144210" y="20248"/>
                </a:lnTo>
                <a:lnTo>
                  <a:pt x="125485" y="45096"/>
                </a:lnTo>
                <a:lnTo>
                  <a:pt x="118310" y="79349"/>
                </a:lnTo>
                <a:lnTo>
                  <a:pt x="127861" y="114191"/>
                </a:lnTo>
                <a:lnTo>
                  <a:pt x="153651" y="140117"/>
                </a:lnTo>
                <a:lnTo>
                  <a:pt x="191380" y="152153"/>
                </a:lnTo>
                <a:lnTo>
                  <a:pt x="220274" y="147805"/>
                </a:lnTo>
                <a:lnTo>
                  <a:pt x="190496" y="147805"/>
                </a:lnTo>
                <a:lnTo>
                  <a:pt x="157515" y="135356"/>
                </a:lnTo>
                <a:lnTo>
                  <a:pt x="136721" y="110690"/>
                </a:lnTo>
                <a:lnTo>
                  <a:pt x="130201" y="76593"/>
                </a:lnTo>
                <a:lnTo>
                  <a:pt x="138559" y="41667"/>
                </a:lnTo>
                <a:lnTo>
                  <a:pt x="162398" y="14513"/>
                </a:lnTo>
                <a:lnTo>
                  <a:pt x="202320" y="3733"/>
                </a:lnTo>
                <a:lnTo>
                  <a:pt x="229125" y="3733"/>
                </a:lnTo>
                <a:lnTo>
                  <a:pt x="223274" y="1933"/>
                </a:lnTo>
                <a:lnTo>
                  <a:pt x="199514" y="0"/>
                </a:lnTo>
                <a:close/>
              </a:path>
              <a:path w="437515" h="408940">
                <a:moveTo>
                  <a:pt x="243849" y="138150"/>
                </a:moveTo>
                <a:lnTo>
                  <a:pt x="236857" y="141718"/>
                </a:lnTo>
                <a:lnTo>
                  <a:pt x="218008" y="147431"/>
                </a:lnTo>
                <a:lnTo>
                  <a:pt x="190496" y="147805"/>
                </a:lnTo>
                <a:lnTo>
                  <a:pt x="220274" y="147805"/>
                </a:lnTo>
                <a:lnTo>
                  <a:pt x="236750" y="145326"/>
                </a:lnTo>
                <a:lnTo>
                  <a:pt x="244933" y="145326"/>
                </a:lnTo>
                <a:lnTo>
                  <a:pt x="245562" y="139192"/>
                </a:lnTo>
                <a:lnTo>
                  <a:pt x="243646" y="139192"/>
                </a:lnTo>
                <a:lnTo>
                  <a:pt x="243849" y="138150"/>
                </a:lnTo>
                <a:close/>
              </a:path>
              <a:path w="437515" h="408940">
                <a:moveTo>
                  <a:pt x="245716" y="137693"/>
                </a:moveTo>
                <a:lnTo>
                  <a:pt x="244941" y="138201"/>
                </a:lnTo>
                <a:lnTo>
                  <a:pt x="243646" y="139192"/>
                </a:lnTo>
                <a:lnTo>
                  <a:pt x="245562" y="139192"/>
                </a:lnTo>
                <a:lnTo>
                  <a:pt x="245716" y="137693"/>
                </a:lnTo>
                <a:close/>
              </a:path>
              <a:path w="437515" h="408940">
                <a:moveTo>
                  <a:pt x="229125" y="3733"/>
                </a:moveTo>
                <a:lnTo>
                  <a:pt x="202320" y="3733"/>
                </a:lnTo>
                <a:lnTo>
                  <a:pt x="215166" y="4438"/>
                </a:lnTo>
                <a:lnTo>
                  <a:pt x="229154" y="7589"/>
                </a:lnTo>
                <a:lnTo>
                  <a:pt x="242091" y="13715"/>
                </a:lnTo>
                <a:lnTo>
                  <a:pt x="251787" y="23342"/>
                </a:lnTo>
                <a:lnTo>
                  <a:pt x="254581" y="18211"/>
                </a:lnTo>
                <a:lnTo>
                  <a:pt x="259475" y="16814"/>
                </a:lnTo>
                <a:lnTo>
                  <a:pt x="254581" y="16814"/>
                </a:lnTo>
                <a:lnTo>
                  <a:pt x="249920" y="14478"/>
                </a:lnTo>
                <a:lnTo>
                  <a:pt x="245591" y="11229"/>
                </a:lnTo>
                <a:lnTo>
                  <a:pt x="237671" y="6362"/>
                </a:lnTo>
                <a:lnTo>
                  <a:pt x="229125" y="3733"/>
                </a:lnTo>
                <a:close/>
              </a:path>
              <a:path w="437515" h="408940">
                <a:moveTo>
                  <a:pt x="261121" y="16344"/>
                </a:moveTo>
                <a:lnTo>
                  <a:pt x="254581" y="16814"/>
                </a:lnTo>
                <a:lnTo>
                  <a:pt x="259475" y="16814"/>
                </a:lnTo>
                <a:lnTo>
                  <a:pt x="261121" y="163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59"/>
          <p:cNvSpPr/>
          <p:nvPr userDrawn="1"/>
        </p:nvSpPr>
        <p:spPr>
          <a:xfrm>
            <a:off x="1333318" y="452996"/>
            <a:ext cx="1939291" cy="2998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/>
          <p:cNvSpPr/>
          <p:nvPr userDrawn="1"/>
        </p:nvSpPr>
        <p:spPr>
          <a:xfrm>
            <a:off x="12071488" y="925875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4">
                <a:moveTo>
                  <a:pt x="38138" y="0"/>
                </a:moveTo>
                <a:lnTo>
                  <a:pt x="23290" y="2999"/>
                </a:lnTo>
                <a:lnTo>
                  <a:pt x="11168" y="11177"/>
                </a:lnTo>
                <a:lnTo>
                  <a:pt x="2996" y="23301"/>
                </a:lnTo>
                <a:lnTo>
                  <a:pt x="0" y="38138"/>
                </a:lnTo>
                <a:lnTo>
                  <a:pt x="2996" y="52985"/>
                </a:lnTo>
                <a:lnTo>
                  <a:pt x="11168" y="65108"/>
                </a:lnTo>
                <a:lnTo>
                  <a:pt x="23290" y="73279"/>
                </a:lnTo>
                <a:lnTo>
                  <a:pt x="38138" y="76276"/>
                </a:lnTo>
                <a:lnTo>
                  <a:pt x="52991" y="73279"/>
                </a:lnTo>
                <a:lnTo>
                  <a:pt x="65112" y="65108"/>
                </a:lnTo>
                <a:lnTo>
                  <a:pt x="73281" y="52985"/>
                </a:lnTo>
                <a:lnTo>
                  <a:pt x="76276" y="38138"/>
                </a:lnTo>
                <a:lnTo>
                  <a:pt x="73281" y="23301"/>
                </a:lnTo>
                <a:lnTo>
                  <a:pt x="65112" y="11177"/>
                </a:lnTo>
                <a:lnTo>
                  <a:pt x="52991" y="2999"/>
                </a:lnTo>
                <a:lnTo>
                  <a:pt x="381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8"/>
          <p:cNvSpPr/>
          <p:nvPr userDrawn="1"/>
        </p:nvSpPr>
        <p:spPr>
          <a:xfrm>
            <a:off x="12309190" y="1053408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342" y="0"/>
                </a:moveTo>
                <a:lnTo>
                  <a:pt x="5562" y="0"/>
                </a:lnTo>
                <a:lnTo>
                  <a:pt x="0" y="5600"/>
                </a:lnTo>
                <a:lnTo>
                  <a:pt x="0" y="19342"/>
                </a:lnTo>
                <a:lnTo>
                  <a:pt x="5562" y="24930"/>
                </a:lnTo>
                <a:lnTo>
                  <a:pt x="19342" y="24930"/>
                </a:lnTo>
                <a:lnTo>
                  <a:pt x="24904" y="19342"/>
                </a:lnTo>
                <a:lnTo>
                  <a:pt x="24904" y="5600"/>
                </a:lnTo>
                <a:lnTo>
                  <a:pt x="1934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9"/>
          <p:cNvSpPr/>
          <p:nvPr userDrawn="1"/>
        </p:nvSpPr>
        <p:spPr>
          <a:xfrm>
            <a:off x="12415155" y="95156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316" y="0"/>
                </a:moveTo>
                <a:lnTo>
                  <a:pt x="5562" y="0"/>
                </a:lnTo>
                <a:lnTo>
                  <a:pt x="0" y="5575"/>
                </a:lnTo>
                <a:lnTo>
                  <a:pt x="0" y="19342"/>
                </a:lnTo>
                <a:lnTo>
                  <a:pt x="5562" y="24917"/>
                </a:lnTo>
                <a:lnTo>
                  <a:pt x="19316" y="24917"/>
                </a:lnTo>
                <a:lnTo>
                  <a:pt x="24904" y="19342"/>
                </a:lnTo>
                <a:lnTo>
                  <a:pt x="24879" y="5575"/>
                </a:lnTo>
                <a:lnTo>
                  <a:pt x="19316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0"/>
          <p:cNvSpPr/>
          <p:nvPr userDrawn="1"/>
        </p:nvSpPr>
        <p:spPr>
          <a:xfrm>
            <a:off x="12197850" y="104808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50" y="35610"/>
                </a:lnTo>
                <a:lnTo>
                  <a:pt x="27622" y="35610"/>
                </a:lnTo>
                <a:lnTo>
                  <a:pt x="35585" y="27635"/>
                </a:lnTo>
                <a:lnTo>
                  <a:pt x="35585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1"/>
          <p:cNvSpPr/>
          <p:nvPr userDrawn="1"/>
        </p:nvSpPr>
        <p:spPr>
          <a:xfrm>
            <a:off x="12190204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3"/>
                </a:lnTo>
                <a:lnTo>
                  <a:pt x="7443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18" y="48828"/>
                </a:lnTo>
                <a:lnTo>
                  <a:pt x="43403" y="43381"/>
                </a:lnTo>
                <a:lnTo>
                  <a:pt x="48853" y="35303"/>
                </a:lnTo>
                <a:lnTo>
                  <a:pt x="50850" y="25412"/>
                </a:lnTo>
                <a:lnTo>
                  <a:pt x="48853" y="15510"/>
                </a:lnTo>
                <a:lnTo>
                  <a:pt x="43403" y="7434"/>
                </a:lnTo>
                <a:lnTo>
                  <a:pt x="35318" y="1993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2"/>
          <p:cNvSpPr/>
          <p:nvPr userDrawn="1"/>
        </p:nvSpPr>
        <p:spPr>
          <a:xfrm>
            <a:off x="11667863" y="5387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47" y="0"/>
                </a:moveTo>
                <a:lnTo>
                  <a:pt x="7975" y="0"/>
                </a:lnTo>
                <a:lnTo>
                  <a:pt x="0" y="7962"/>
                </a:lnTo>
                <a:lnTo>
                  <a:pt x="0" y="27635"/>
                </a:lnTo>
                <a:lnTo>
                  <a:pt x="7975" y="35585"/>
                </a:lnTo>
                <a:lnTo>
                  <a:pt x="27622" y="35585"/>
                </a:lnTo>
                <a:lnTo>
                  <a:pt x="35610" y="27635"/>
                </a:lnTo>
                <a:lnTo>
                  <a:pt x="35610" y="7962"/>
                </a:lnTo>
                <a:lnTo>
                  <a:pt x="27647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3"/>
          <p:cNvSpPr/>
          <p:nvPr userDrawn="1"/>
        </p:nvSpPr>
        <p:spPr>
          <a:xfrm>
            <a:off x="12197850" y="3350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88"/>
                </a:lnTo>
                <a:lnTo>
                  <a:pt x="0" y="27635"/>
                </a:lnTo>
                <a:lnTo>
                  <a:pt x="7950" y="35610"/>
                </a:lnTo>
                <a:lnTo>
                  <a:pt x="27622" y="35610"/>
                </a:lnTo>
                <a:lnTo>
                  <a:pt x="35585" y="27635"/>
                </a:lnTo>
                <a:lnTo>
                  <a:pt x="35585" y="7988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4"/>
          <p:cNvSpPr/>
          <p:nvPr userDrawn="1"/>
        </p:nvSpPr>
        <p:spPr>
          <a:xfrm>
            <a:off x="12084221" y="3274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4"/>
                </a:lnTo>
                <a:lnTo>
                  <a:pt x="7443" y="43391"/>
                </a:lnTo>
                <a:lnTo>
                  <a:pt x="15521" y="48831"/>
                </a:lnTo>
                <a:lnTo>
                  <a:pt x="25412" y="50825"/>
                </a:lnTo>
                <a:lnTo>
                  <a:pt x="35307" y="48828"/>
                </a:lnTo>
                <a:lnTo>
                  <a:pt x="43394" y="43381"/>
                </a:lnTo>
                <a:lnTo>
                  <a:pt x="48849" y="35303"/>
                </a:lnTo>
                <a:lnTo>
                  <a:pt x="50850" y="25412"/>
                </a:lnTo>
                <a:lnTo>
                  <a:pt x="48849" y="15521"/>
                </a:lnTo>
                <a:lnTo>
                  <a:pt x="43394" y="7443"/>
                </a:lnTo>
                <a:lnTo>
                  <a:pt x="35307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5"/>
          <p:cNvSpPr/>
          <p:nvPr userDrawn="1"/>
        </p:nvSpPr>
        <p:spPr>
          <a:xfrm>
            <a:off x="11965523" y="317500"/>
            <a:ext cx="76835" cy="73660"/>
          </a:xfrm>
          <a:custGeom>
            <a:avLst/>
            <a:gdLst/>
            <a:ahLst/>
            <a:cxnLst/>
            <a:rect l="l" t="t" r="r" b="b"/>
            <a:pathLst>
              <a:path w="76834" h="73659">
                <a:moveTo>
                  <a:pt x="51890" y="0"/>
                </a:moveTo>
                <a:lnTo>
                  <a:pt x="24357" y="0"/>
                </a:lnTo>
                <a:lnTo>
                  <a:pt x="23274" y="218"/>
                </a:lnTo>
                <a:lnTo>
                  <a:pt x="11156" y="8388"/>
                </a:lnTo>
                <a:lnTo>
                  <a:pt x="2992" y="20507"/>
                </a:lnTo>
                <a:lnTo>
                  <a:pt x="0" y="35347"/>
                </a:lnTo>
                <a:lnTo>
                  <a:pt x="2992" y="50195"/>
                </a:lnTo>
                <a:lnTo>
                  <a:pt x="11156" y="62317"/>
                </a:lnTo>
                <a:lnTo>
                  <a:pt x="23274" y="70489"/>
                </a:lnTo>
                <a:lnTo>
                  <a:pt x="38125" y="73486"/>
                </a:lnTo>
                <a:lnTo>
                  <a:pt x="52973" y="70489"/>
                </a:lnTo>
                <a:lnTo>
                  <a:pt x="65095" y="62317"/>
                </a:lnTo>
                <a:lnTo>
                  <a:pt x="73267" y="50195"/>
                </a:lnTo>
                <a:lnTo>
                  <a:pt x="76263" y="35347"/>
                </a:lnTo>
                <a:lnTo>
                  <a:pt x="73267" y="20507"/>
                </a:lnTo>
                <a:lnTo>
                  <a:pt x="65095" y="8388"/>
                </a:lnTo>
                <a:lnTo>
                  <a:pt x="52973" y="218"/>
                </a:lnTo>
                <a:lnTo>
                  <a:pt x="51890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6"/>
          <p:cNvSpPr/>
          <p:nvPr userDrawn="1"/>
        </p:nvSpPr>
        <p:spPr>
          <a:xfrm>
            <a:off x="11879833" y="335049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09" y="0"/>
                </a:moveTo>
                <a:lnTo>
                  <a:pt x="7950" y="0"/>
                </a:lnTo>
                <a:lnTo>
                  <a:pt x="0" y="7988"/>
                </a:lnTo>
                <a:lnTo>
                  <a:pt x="0" y="27635"/>
                </a:lnTo>
                <a:lnTo>
                  <a:pt x="7950" y="35610"/>
                </a:lnTo>
                <a:lnTo>
                  <a:pt x="27609" y="35610"/>
                </a:lnTo>
                <a:lnTo>
                  <a:pt x="35585" y="27635"/>
                </a:lnTo>
                <a:lnTo>
                  <a:pt x="35585" y="7988"/>
                </a:lnTo>
                <a:lnTo>
                  <a:pt x="27609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7"/>
          <p:cNvSpPr/>
          <p:nvPr userDrawn="1"/>
        </p:nvSpPr>
        <p:spPr>
          <a:xfrm>
            <a:off x="11766228" y="3274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4"/>
                </a:lnTo>
                <a:lnTo>
                  <a:pt x="7443" y="43391"/>
                </a:lnTo>
                <a:lnTo>
                  <a:pt x="15521" y="48831"/>
                </a:lnTo>
                <a:lnTo>
                  <a:pt x="25412" y="50825"/>
                </a:lnTo>
                <a:lnTo>
                  <a:pt x="35303" y="48828"/>
                </a:lnTo>
                <a:lnTo>
                  <a:pt x="43381" y="43381"/>
                </a:lnTo>
                <a:lnTo>
                  <a:pt x="48828" y="35303"/>
                </a:lnTo>
                <a:lnTo>
                  <a:pt x="50825" y="25412"/>
                </a:lnTo>
                <a:lnTo>
                  <a:pt x="48828" y="15521"/>
                </a:lnTo>
                <a:lnTo>
                  <a:pt x="43381" y="7443"/>
                </a:lnTo>
                <a:lnTo>
                  <a:pt x="3530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8"/>
          <p:cNvSpPr/>
          <p:nvPr userDrawn="1"/>
        </p:nvSpPr>
        <p:spPr>
          <a:xfrm>
            <a:off x="11667838" y="335032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75" y="0"/>
                </a:lnTo>
                <a:lnTo>
                  <a:pt x="0" y="7975"/>
                </a:lnTo>
                <a:lnTo>
                  <a:pt x="0" y="27622"/>
                </a:lnTo>
                <a:lnTo>
                  <a:pt x="7975" y="35585"/>
                </a:lnTo>
                <a:lnTo>
                  <a:pt x="27647" y="35585"/>
                </a:lnTo>
                <a:lnTo>
                  <a:pt x="35610" y="27622"/>
                </a:lnTo>
                <a:lnTo>
                  <a:pt x="35610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9"/>
          <p:cNvSpPr/>
          <p:nvPr userDrawn="1"/>
        </p:nvSpPr>
        <p:spPr>
          <a:xfrm>
            <a:off x="12296191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38" y="0"/>
                </a:moveTo>
                <a:lnTo>
                  <a:pt x="15532" y="1993"/>
                </a:lnTo>
                <a:lnTo>
                  <a:pt x="7446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6" y="43381"/>
                </a:lnTo>
                <a:lnTo>
                  <a:pt x="15532" y="48828"/>
                </a:lnTo>
                <a:lnTo>
                  <a:pt x="25438" y="50825"/>
                </a:lnTo>
                <a:lnTo>
                  <a:pt x="35329" y="48828"/>
                </a:lnTo>
                <a:lnTo>
                  <a:pt x="43407" y="43381"/>
                </a:lnTo>
                <a:lnTo>
                  <a:pt x="48853" y="35303"/>
                </a:lnTo>
                <a:lnTo>
                  <a:pt x="50850" y="25412"/>
                </a:lnTo>
                <a:lnTo>
                  <a:pt x="48853" y="15510"/>
                </a:lnTo>
                <a:lnTo>
                  <a:pt x="43407" y="7434"/>
                </a:lnTo>
                <a:lnTo>
                  <a:pt x="35329" y="1993"/>
                </a:lnTo>
                <a:lnTo>
                  <a:pt x="254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0"/>
          <p:cNvSpPr/>
          <p:nvPr userDrawn="1"/>
        </p:nvSpPr>
        <p:spPr>
          <a:xfrm>
            <a:off x="12084221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3"/>
                </a:lnTo>
                <a:lnTo>
                  <a:pt x="7443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7" y="48828"/>
                </a:lnTo>
                <a:lnTo>
                  <a:pt x="43394" y="43381"/>
                </a:lnTo>
                <a:lnTo>
                  <a:pt x="48849" y="35303"/>
                </a:lnTo>
                <a:lnTo>
                  <a:pt x="50850" y="25412"/>
                </a:lnTo>
                <a:lnTo>
                  <a:pt x="48849" y="15510"/>
                </a:lnTo>
                <a:lnTo>
                  <a:pt x="43394" y="7434"/>
                </a:lnTo>
                <a:lnTo>
                  <a:pt x="35307" y="1993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1"/>
          <p:cNvSpPr/>
          <p:nvPr userDrawn="1"/>
        </p:nvSpPr>
        <p:spPr>
          <a:xfrm>
            <a:off x="11978232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3"/>
                </a:lnTo>
                <a:lnTo>
                  <a:pt x="7443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3" y="48828"/>
                </a:lnTo>
                <a:lnTo>
                  <a:pt x="43381" y="43381"/>
                </a:lnTo>
                <a:lnTo>
                  <a:pt x="48828" y="35303"/>
                </a:lnTo>
                <a:lnTo>
                  <a:pt x="50825" y="25412"/>
                </a:lnTo>
                <a:lnTo>
                  <a:pt x="48828" y="15510"/>
                </a:lnTo>
                <a:lnTo>
                  <a:pt x="43381" y="7434"/>
                </a:lnTo>
                <a:lnTo>
                  <a:pt x="35303" y="1993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2"/>
          <p:cNvSpPr/>
          <p:nvPr userDrawn="1"/>
        </p:nvSpPr>
        <p:spPr>
          <a:xfrm>
            <a:off x="11872219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3"/>
                </a:lnTo>
                <a:lnTo>
                  <a:pt x="7443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7" y="48828"/>
                </a:lnTo>
                <a:lnTo>
                  <a:pt x="43394" y="43381"/>
                </a:lnTo>
                <a:lnTo>
                  <a:pt x="48849" y="35303"/>
                </a:lnTo>
                <a:lnTo>
                  <a:pt x="50850" y="25412"/>
                </a:lnTo>
                <a:lnTo>
                  <a:pt x="48851" y="15510"/>
                </a:lnTo>
                <a:lnTo>
                  <a:pt x="43399" y="7434"/>
                </a:lnTo>
                <a:lnTo>
                  <a:pt x="35313" y="1993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3"/>
          <p:cNvSpPr/>
          <p:nvPr userDrawn="1"/>
        </p:nvSpPr>
        <p:spPr>
          <a:xfrm>
            <a:off x="11766228" y="42929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3"/>
                </a:lnTo>
                <a:lnTo>
                  <a:pt x="7443" y="7434"/>
                </a:lnTo>
                <a:lnTo>
                  <a:pt x="1997" y="15510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3" y="48828"/>
                </a:lnTo>
                <a:lnTo>
                  <a:pt x="43381" y="43381"/>
                </a:lnTo>
                <a:lnTo>
                  <a:pt x="48828" y="35303"/>
                </a:lnTo>
                <a:lnTo>
                  <a:pt x="50825" y="25412"/>
                </a:lnTo>
                <a:lnTo>
                  <a:pt x="48828" y="15510"/>
                </a:lnTo>
                <a:lnTo>
                  <a:pt x="43381" y="7434"/>
                </a:lnTo>
                <a:lnTo>
                  <a:pt x="35303" y="1993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4"/>
          <p:cNvSpPr/>
          <p:nvPr userDrawn="1"/>
        </p:nvSpPr>
        <p:spPr>
          <a:xfrm>
            <a:off x="11667838" y="4368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75" y="0"/>
                </a:lnTo>
                <a:lnTo>
                  <a:pt x="0" y="7975"/>
                </a:lnTo>
                <a:lnTo>
                  <a:pt x="0" y="27622"/>
                </a:lnTo>
                <a:lnTo>
                  <a:pt x="7975" y="35585"/>
                </a:lnTo>
                <a:lnTo>
                  <a:pt x="27647" y="35585"/>
                </a:lnTo>
                <a:lnTo>
                  <a:pt x="35610" y="27622"/>
                </a:lnTo>
                <a:lnTo>
                  <a:pt x="35610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5"/>
          <p:cNvSpPr/>
          <p:nvPr userDrawn="1"/>
        </p:nvSpPr>
        <p:spPr>
          <a:xfrm>
            <a:off x="11567200" y="442218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342" y="0"/>
                </a:moveTo>
                <a:lnTo>
                  <a:pt x="5562" y="0"/>
                </a:lnTo>
                <a:lnTo>
                  <a:pt x="0" y="5600"/>
                </a:lnTo>
                <a:lnTo>
                  <a:pt x="0" y="19342"/>
                </a:lnTo>
                <a:lnTo>
                  <a:pt x="5562" y="24930"/>
                </a:lnTo>
                <a:lnTo>
                  <a:pt x="19342" y="24930"/>
                </a:lnTo>
                <a:lnTo>
                  <a:pt x="24904" y="19342"/>
                </a:lnTo>
                <a:lnTo>
                  <a:pt x="24904" y="5600"/>
                </a:lnTo>
                <a:lnTo>
                  <a:pt x="1934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26"/>
          <p:cNvSpPr/>
          <p:nvPr userDrawn="1"/>
        </p:nvSpPr>
        <p:spPr>
          <a:xfrm>
            <a:off x="12303864" y="53878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62"/>
                </a:lnTo>
                <a:lnTo>
                  <a:pt x="0" y="27635"/>
                </a:lnTo>
                <a:lnTo>
                  <a:pt x="7950" y="35585"/>
                </a:lnTo>
                <a:lnTo>
                  <a:pt x="27622" y="35585"/>
                </a:lnTo>
                <a:lnTo>
                  <a:pt x="35585" y="27635"/>
                </a:lnTo>
                <a:lnTo>
                  <a:pt x="35585" y="7962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7"/>
          <p:cNvSpPr/>
          <p:nvPr userDrawn="1"/>
        </p:nvSpPr>
        <p:spPr>
          <a:xfrm>
            <a:off x="12190204" y="5311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6"/>
                </a:lnTo>
                <a:lnTo>
                  <a:pt x="1997" y="15532"/>
                </a:lnTo>
                <a:lnTo>
                  <a:pt x="0" y="25438"/>
                </a:lnTo>
                <a:lnTo>
                  <a:pt x="1997" y="35329"/>
                </a:lnTo>
                <a:lnTo>
                  <a:pt x="7443" y="43407"/>
                </a:lnTo>
                <a:lnTo>
                  <a:pt x="15521" y="48853"/>
                </a:lnTo>
                <a:lnTo>
                  <a:pt x="25412" y="50850"/>
                </a:lnTo>
                <a:lnTo>
                  <a:pt x="35318" y="48853"/>
                </a:lnTo>
                <a:lnTo>
                  <a:pt x="43403" y="43407"/>
                </a:lnTo>
                <a:lnTo>
                  <a:pt x="48853" y="35329"/>
                </a:lnTo>
                <a:lnTo>
                  <a:pt x="50850" y="25438"/>
                </a:lnTo>
                <a:lnTo>
                  <a:pt x="48853" y="15532"/>
                </a:lnTo>
                <a:lnTo>
                  <a:pt x="43403" y="7446"/>
                </a:lnTo>
                <a:lnTo>
                  <a:pt x="35318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8"/>
          <p:cNvSpPr/>
          <p:nvPr userDrawn="1"/>
        </p:nvSpPr>
        <p:spPr>
          <a:xfrm>
            <a:off x="12084221" y="5311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6"/>
                </a:lnTo>
                <a:lnTo>
                  <a:pt x="1997" y="15532"/>
                </a:lnTo>
                <a:lnTo>
                  <a:pt x="0" y="25438"/>
                </a:lnTo>
                <a:lnTo>
                  <a:pt x="1997" y="35329"/>
                </a:lnTo>
                <a:lnTo>
                  <a:pt x="7443" y="43407"/>
                </a:lnTo>
                <a:lnTo>
                  <a:pt x="15521" y="48853"/>
                </a:lnTo>
                <a:lnTo>
                  <a:pt x="25412" y="50850"/>
                </a:lnTo>
                <a:lnTo>
                  <a:pt x="35307" y="48853"/>
                </a:lnTo>
                <a:lnTo>
                  <a:pt x="43394" y="43407"/>
                </a:lnTo>
                <a:lnTo>
                  <a:pt x="48849" y="35329"/>
                </a:lnTo>
                <a:lnTo>
                  <a:pt x="50850" y="25438"/>
                </a:lnTo>
                <a:lnTo>
                  <a:pt x="48849" y="15532"/>
                </a:lnTo>
                <a:lnTo>
                  <a:pt x="43394" y="7446"/>
                </a:lnTo>
                <a:lnTo>
                  <a:pt x="35307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9"/>
          <p:cNvSpPr/>
          <p:nvPr userDrawn="1"/>
        </p:nvSpPr>
        <p:spPr>
          <a:xfrm>
            <a:off x="11978232" y="5311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6"/>
                </a:lnTo>
                <a:lnTo>
                  <a:pt x="1997" y="15532"/>
                </a:lnTo>
                <a:lnTo>
                  <a:pt x="0" y="25438"/>
                </a:lnTo>
                <a:lnTo>
                  <a:pt x="1997" y="35329"/>
                </a:lnTo>
                <a:lnTo>
                  <a:pt x="7443" y="43407"/>
                </a:lnTo>
                <a:lnTo>
                  <a:pt x="15521" y="48853"/>
                </a:lnTo>
                <a:lnTo>
                  <a:pt x="25412" y="50850"/>
                </a:lnTo>
                <a:lnTo>
                  <a:pt x="35303" y="48853"/>
                </a:lnTo>
                <a:lnTo>
                  <a:pt x="43381" y="43407"/>
                </a:lnTo>
                <a:lnTo>
                  <a:pt x="48828" y="35329"/>
                </a:lnTo>
                <a:lnTo>
                  <a:pt x="50825" y="25438"/>
                </a:lnTo>
                <a:lnTo>
                  <a:pt x="48828" y="15532"/>
                </a:lnTo>
                <a:lnTo>
                  <a:pt x="43381" y="7446"/>
                </a:lnTo>
                <a:lnTo>
                  <a:pt x="3530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30"/>
          <p:cNvSpPr/>
          <p:nvPr userDrawn="1"/>
        </p:nvSpPr>
        <p:spPr>
          <a:xfrm>
            <a:off x="11859510" y="518436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4">
                <a:moveTo>
                  <a:pt x="38138" y="0"/>
                </a:moveTo>
                <a:lnTo>
                  <a:pt x="23290" y="2996"/>
                </a:lnTo>
                <a:lnTo>
                  <a:pt x="11168" y="11168"/>
                </a:lnTo>
                <a:lnTo>
                  <a:pt x="2996" y="23290"/>
                </a:lnTo>
                <a:lnTo>
                  <a:pt x="0" y="38138"/>
                </a:lnTo>
                <a:lnTo>
                  <a:pt x="2996" y="52973"/>
                </a:lnTo>
                <a:lnTo>
                  <a:pt x="11168" y="65092"/>
                </a:lnTo>
                <a:lnTo>
                  <a:pt x="23290" y="73265"/>
                </a:lnTo>
                <a:lnTo>
                  <a:pt x="38138" y="76263"/>
                </a:lnTo>
                <a:lnTo>
                  <a:pt x="52978" y="73265"/>
                </a:lnTo>
                <a:lnTo>
                  <a:pt x="65097" y="65092"/>
                </a:lnTo>
                <a:lnTo>
                  <a:pt x="73267" y="52973"/>
                </a:lnTo>
                <a:lnTo>
                  <a:pt x="76263" y="38138"/>
                </a:lnTo>
                <a:lnTo>
                  <a:pt x="73267" y="23290"/>
                </a:lnTo>
                <a:lnTo>
                  <a:pt x="65097" y="11168"/>
                </a:lnTo>
                <a:lnTo>
                  <a:pt x="52978" y="2996"/>
                </a:lnTo>
                <a:lnTo>
                  <a:pt x="381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31"/>
          <p:cNvSpPr/>
          <p:nvPr userDrawn="1"/>
        </p:nvSpPr>
        <p:spPr>
          <a:xfrm>
            <a:off x="11766228" y="531136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6"/>
                </a:lnTo>
                <a:lnTo>
                  <a:pt x="1997" y="15532"/>
                </a:lnTo>
                <a:lnTo>
                  <a:pt x="0" y="25438"/>
                </a:lnTo>
                <a:lnTo>
                  <a:pt x="1997" y="35329"/>
                </a:lnTo>
                <a:lnTo>
                  <a:pt x="7443" y="43407"/>
                </a:lnTo>
                <a:lnTo>
                  <a:pt x="15521" y="48853"/>
                </a:lnTo>
                <a:lnTo>
                  <a:pt x="25412" y="50850"/>
                </a:lnTo>
                <a:lnTo>
                  <a:pt x="35303" y="48853"/>
                </a:lnTo>
                <a:lnTo>
                  <a:pt x="43381" y="43407"/>
                </a:lnTo>
                <a:lnTo>
                  <a:pt x="48828" y="35329"/>
                </a:lnTo>
                <a:lnTo>
                  <a:pt x="50825" y="25438"/>
                </a:lnTo>
                <a:lnTo>
                  <a:pt x="48828" y="15532"/>
                </a:lnTo>
                <a:lnTo>
                  <a:pt x="43381" y="7446"/>
                </a:lnTo>
                <a:lnTo>
                  <a:pt x="3530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32"/>
          <p:cNvSpPr/>
          <p:nvPr userDrawn="1"/>
        </p:nvSpPr>
        <p:spPr>
          <a:xfrm>
            <a:off x="12177501" y="620303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4">
                <a:moveTo>
                  <a:pt x="38138" y="0"/>
                </a:moveTo>
                <a:lnTo>
                  <a:pt x="23290" y="2995"/>
                </a:lnTo>
                <a:lnTo>
                  <a:pt x="11168" y="11164"/>
                </a:lnTo>
                <a:lnTo>
                  <a:pt x="2996" y="23279"/>
                </a:lnTo>
                <a:lnTo>
                  <a:pt x="0" y="38112"/>
                </a:lnTo>
                <a:lnTo>
                  <a:pt x="2996" y="52960"/>
                </a:lnTo>
                <a:lnTo>
                  <a:pt x="11168" y="65082"/>
                </a:lnTo>
                <a:lnTo>
                  <a:pt x="23290" y="73254"/>
                </a:lnTo>
                <a:lnTo>
                  <a:pt x="38138" y="76250"/>
                </a:lnTo>
                <a:lnTo>
                  <a:pt x="52978" y="73254"/>
                </a:lnTo>
                <a:lnTo>
                  <a:pt x="65097" y="65082"/>
                </a:lnTo>
                <a:lnTo>
                  <a:pt x="73267" y="52960"/>
                </a:lnTo>
                <a:lnTo>
                  <a:pt x="76263" y="38112"/>
                </a:lnTo>
                <a:lnTo>
                  <a:pt x="73267" y="23279"/>
                </a:lnTo>
                <a:lnTo>
                  <a:pt x="65097" y="11164"/>
                </a:lnTo>
                <a:lnTo>
                  <a:pt x="52978" y="2995"/>
                </a:lnTo>
                <a:lnTo>
                  <a:pt x="381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33"/>
          <p:cNvSpPr/>
          <p:nvPr userDrawn="1"/>
        </p:nvSpPr>
        <p:spPr>
          <a:xfrm>
            <a:off x="12084221" y="63300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0"/>
                </a:lnTo>
                <a:lnTo>
                  <a:pt x="15521" y="48842"/>
                </a:lnTo>
                <a:lnTo>
                  <a:pt x="25412" y="50825"/>
                </a:lnTo>
                <a:lnTo>
                  <a:pt x="35307" y="48831"/>
                </a:lnTo>
                <a:lnTo>
                  <a:pt x="43394" y="43391"/>
                </a:lnTo>
                <a:lnTo>
                  <a:pt x="48849" y="35314"/>
                </a:lnTo>
                <a:lnTo>
                  <a:pt x="50850" y="25412"/>
                </a:lnTo>
                <a:lnTo>
                  <a:pt x="48849" y="15521"/>
                </a:lnTo>
                <a:lnTo>
                  <a:pt x="43394" y="7443"/>
                </a:lnTo>
                <a:lnTo>
                  <a:pt x="35307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34"/>
          <p:cNvSpPr/>
          <p:nvPr userDrawn="1"/>
        </p:nvSpPr>
        <p:spPr>
          <a:xfrm>
            <a:off x="11978232" y="63300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0"/>
                </a:lnTo>
                <a:lnTo>
                  <a:pt x="15521" y="48842"/>
                </a:lnTo>
                <a:lnTo>
                  <a:pt x="25412" y="50825"/>
                </a:lnTo>
                <a:lnTo>
                  <a:pt x="35303" y="48831"/>
                </a:lnTo>
                <a:lnTo>
                  <a:pt x="43381" y="43391"/>
                </a:lnTo>
                <a:lnTo>
                  <a:pt x="48828" y="35314"/>
                </a:lnTo>
                <a:lnTo>
                  <a:pt x="50825" y="25412"/>
                </a:lnTo>
                <a:lnTo>
                  <a:pt x="48828" y="15521"/>
                </a:lnTo>
                <a:lnTo>
                  <a:pt x="43381" y="7443"/>
                </a:lnTo>
                <a:lnTo>
                  <a:pt x="3530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35"/>
          <p:cNvSpPr/>
          <p:nvPr userDrawn="1"/>
        </p:nvSpPr>
        <p:spPr>
          <a:xfrm>
            <a:off x="11872219" y="63300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0"/>
                </a:lnTo>
                <a:lnTo>
                  <a:pt x="15521" y="48842"/>
                </a:lnTo>
                <a:lnTo>
                  <a:pt x="25412" y="50825"/>
                </a:lnTo>
                <a:lnTo>
                  <a:pt x="35307" y="48831"/>
                </a:lnTo>
                <a:lnTo>
                  <a:pt x="43394" y="43391"/>
                </a:lnTo>
                <a:lnTo>
                  <a:pt x="48849" y="35314"/>
                </a:lnTo>
                <a:lnTo>
                  <a:pt x="50850" y="25412"/>
                </a:lnTo>
                <a:lnTo>
                  <a:pt x="48851" y="15521"/>
                </a:lnTo>
                <a:lnTo>
                  <a:pt x="43399" y="7443"/>
                </a:lnTo>
                <a:lnTo>
                  <a:pt x="3531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6"/>
          <p:cNvSpPr/>
          <p:nvPr userDrawn="1"/>
        </p:nvSpPr>
        <p:spPr>
          <a:xfrm>
            <a:off x="11773870" y="6405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35" y="0"/>
                </a:moveTo>
                <a:lnTo>
                  <a:pt x="7950" y="0"/>
                </a:lnTo>
                <a:lnTo>
                  <a:pt x="0" y="7988"/>
                </a:lnTo>
                <a:lnTo>
                  <a:pt x="0" y="27635"/>
                </a:lnTo>
                <a:lnTo>
                  <a:pt x="7950" y="35610"/>
                </a:lnTo>
                <a:lnTo>
                  <a:pt x="27635" y="35610"/>
                </a:lnTo>
                <a:lnTo>
                  <a:pt x="35585" y="27635"/>
                </a:lnTo>
                <a:lnTo>
                  <a:pt x="35585" y="7988"/>
                </a:lnTo>
                <a:lnTo>
                  <a:pt x="27635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37"/>
          <p:cNvSpPr/>
          <p:nvPr userDrawn="1"/>
        </p:nvSpPr>
        <p:spPr>
          <a:xfrm>
            <a:off x="12415155" y="747849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316" y="0"/>
                </a:moveTo>
                <a:lnTo>
                  <a:pt x="5562" y="0"/>
                </a:lnTo>
                <a:lnTo>
                  <a:pt x="0" y="5562"/>
                </a:lnTo>
                <a:lnTo>
                  <a:pt x="0" y="19329"/>
                </a:lnTo>
                <a:lnTo>
                  <a:pt x="5562" y="24904"/>
                </a:lnTo>
                <a:lnTo>
                  <a:pt x="19316" y="24904"/>
                </a:lnTo>
                <a:lnTo>
                  <a:pt x="24904" y="19329"/>
                </a:lnTo>
                <a:lnTo>
                  <a:pt x="24904" y="5562"/>
                </a:lnTo>
                <a:lnTo>
                  <a:pt x="19316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8"/>
          <p:cNvSpPr/>
          <p:nvPr userDrawn="1"/>
        </p:nvSpPr>
        <p:spPr>
          <a:xfrm>
            <a:off x="12303864" y="7424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50" y="35585"/>
                </a:lnTo>
                <a:lnTo>
                  <a:pt x="27622" y="35585"/>
                </a:lnTo>
                <a:lnTo>
                  <a:pt x="35585" y="27635"/>
                </a:lnTo>
                <a:lnTo>
                  <a:pt x="35585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9"/>
          <p:cNvSpPr/>
          <p:nvPr userDrawn="1"/>
        </p:nvSpPr>
        <p:spPr>
          <a:xfrm>
            <a:off x="12190204" y="73486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18" y="48828"/>
                </a:lnTo>
                <a:lnTo>
                  <a:pt x="43403" y="43381"/>
                </a:lnTo>
                <a:lnTo>
                  <a:pt x="48853" y="35303"/>
                </a:lnTo>
                <a:lnTo>
                  <a:pt x="50850" y="25412"/>
                </a:lnTo>
                <a:lnTo>
                  <a:pt x="48853" y="15521"/>
                </a:lnTo>
                <a:lnTo>
                  <a:pt x="43403" y="7443"/>
                </a:lnTo>
                <a:lnTo>
                  <a:pt x="35318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40"/>
          <p:cNvSpPr/>
          <p:nvPr userDrawn="1"/>
        </p:nvSpPr>
        <p:spPr>
          <a:xfrm>
            <a:off x="12071488" y="722144"/>
            <a:ext cx="76835" cy="76835"/>
          </a:xfrm>
          <a:custGeom>
            <a:avLst/>
            <a:gdLst/>
            <a:ahLst/>
            <a:cxnLst/>
            <a:rect l="l" t="t" r="r" b="b"/>
            <a:pathLst>
              <a:path w="76834" h="76834">
                <a:moveTo>
                  <a:pt x="38138" y="0"/>
                </a:moveTo>
                <a:lnTo>
                  <a:pt x="23290" y="2999"/>
                </a:lnTo>
                <a:lnTo>
                  <a:pt x="11168" y="11177"/>
                </a:lnTo>
                <a:lnTo>
                  <a:pt x="2996" y="23301"/>
                </a:lnTo>
                <a:lnTo>
                  <a:pt x="0" y="38138"/>
                </a:lnTo>
                <a:lnTo>
                  <a:pt x="2996" y="52985"/>
                </a:lnTo>
                <a:lnTo>
                  <a:pt x="11168" y="65108"/>
                </a:lnTo>
                <a:lnTo>
                  <a:pt x="23290" y="73279"/>
                </a:lnTo>
                <a:lnTo>
                  <a:pt x="38138" y="76276"/>
                </a:lnTo>
                <a:lnTo>
                  <a:pt x="52991" y="73279"/>
                </a:lnTo>
                <a:lnTo>
                  <a:pt x="65112" y="65108"/>
                </a:lnTo>
                <a:lnTo>
                  <a:pt x="73281" y="52985"/>
                </a:lnTo>
                <a:lnTo>
                  <a:pt x="76276" y="38138"/>
                </a:lnTo>
                <a:lnTo>
                  <a:pt x="73281" y="23301"/>
                </a:lnTo>
                <a:lnTo>
                  <a:pt x="65112" y="11177"/>
                </a:lnTo>
                <a:lnTo>
                  <a:pt x="52991" y="2999"/>
                </a:lnTo>
                <a:lnTo>
                  <a:pt x="381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41"/>
          <p:cNvSpPr/>
          <p:nvPr userDrawn="1"/>
        </p:nvSpPr>
        <p:spPr>
          <a:xfrm>
            <a:off x="11978232" y="73486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3" y="48828"/>
                </a:lnTo>
                <a:lnTo>
                  <a:pt x="43381" y="43381"/>
                </a:lnTo>
                <a:lnTo>
                  <a:pt x="48828" y="35303"/>
                </a:lnTo>
                <a:lnTo>
                  <a:pt x="50825" y="25412"/>
                </a:lnTo>
                <a:lnTo>
                  <a:pt x="48828" y="15521"/>
                </a:lnTo>
                <a:lnTo>
                  <a:pt x="43381" y="7443"/>
                </a:lnTo>
                <a:lnTo>
                  <a:pt x="3530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42"/>
          <p:cNvSpPr/>
          <p:nvPr userDrawn="1"/>
        </p:nvSpPr>
        <p:spPr>
          <a:xfrm>
            <a:off x="11872219" y="73486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03"/>
                </a:lnTo>
                <a:lnTo>
                  <a:pt x="7443" y="43381"/>
                </a:lnTo>
                <a:lnTo>
                  <a:pt x="15521" y="48828"/>
                </a:lnTo>
                <a:lnTo>
                  <a:pt x="25412" y="50825"/>
                </a:lnTo>
                <a:lnTo>
                  <a:pt x="35307" y="48828"/>
                </a:lnTo>
                <a:lnTo>
                  <a:pt x="43394" y="43381"/>
                </a:lnTo>
                <a:lnTo>
                  <a:pt x="48849" y="35303"/>
                </a:lnTo>
                <a:lnTo>
                  <a:pt x="50850" y="25412"/>
                </a:lnTo>
                <a:lnTo>
                  <a:pt x="48851" y="15521"/>
                </a:lnTo>
                <a:lnTo>
                  <a:pt x="43399" y="7443"/>
                </a:lnTo>
                <a:lnTo>
                  <a:pt x="35313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43"/>
          <p:cNvSpPr/>
          <p:nvPr userDrawn="1"/>
        </p:nvSpPr>
        <p:spPr>
          <a:xfrm>
            <a:off x="11773870" y="742490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35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50" y="35585"/>
                </a:lnTo>
                <a:lnTo>
                  <a:pt x="27635" y="35585"/>
                </a:lnTo>
                <a:lnTo>
                  <a:pt x="35585" y="27635"/>
                </a:lnTo>
                <a:lnTo>
                  <a:pt x="35585" y="7975"/>
                </a:lnTo>
                <a:lnTo>
                  <a:pt x="27635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44"/>
          <p:cNvSpPr/>
          <p:nvPr userDrawn="1"/>
        </p:nvSpPr>
        <p:spPr>
          <a:xfrm>
            <a:off x="11673189" y="747849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9342" y="0"/>
                </a:moveTo>
                <a:lnTo>
                  <a:pt x="5588" y="0"/>
                </a:lnTo>
                <a:lnTo>
                  <a:pt x="0" y="5562"/>
                </a:lnTo>
                <a:lnTo>
                  <a:pt x="0" y="19329"/>
                </a:lnTo>
                <a:lnTo>
                  <a:pt x="5588" y="24904"/>
                </a:lnTo>
                <a:lnTo>
                  <a:pt x="19342" y="24904"/>
                </a:lnTo>
                <a:lnTo>
                  <a:pt x="24904" y="19329"/>
                </a:lnTo>
                <a:lnTo>
                  <a:pt x="24904" y="5562"/>
                </a:lnTo>
                <a:lnTo>
                  <a:pt x="1934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45"/>
          <p:cNvSpPr/>
          <p:nvPr userDrawn="1"/>
        </p:nvSpPr>
        <p:spPr>
          <a:xfrm>
            <a:off x="12409805" y="8443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75" y="35585"/>
                </a:lnTo>
                <a:lnTo>
                  <a:pt x="27622" y="35585"/>
                </a:lnTo>
                <a:lnTo>
                  <a:pt x="35610" y="27635"/>
                </a:lnTo>
                <a:lnTo>
                  <a:pt x="35610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46"/>
          <p:cNvSpPr/>
          <p:nvPr userDrawn="1"/>
        </p:nvSpPr>
        <p:spPr>
          <a:xfrm>
            <a:off x="12296191" y="83673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38" y="0"/>
                </a:moveTo>
                <a:lnTo>
                  <a:pt x="15532" y="1997"/>
                </a:lnTo>
                <a:lnTo>
                  <a:pt x="7446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6" y="43403"/>
                </a:lnTo>
                <a:lnTo>
                  <a:pt x="15532" y="48853"/>
                </a:lnTo>
                <a:lnTo>
                  <a:pt x="25438" y="50850"/>
                </a:lnTo>
                <a:lnTo>
                  <a:pt x="35329" y="48853"/>
                </a:lnTo>
                <a:lnTo>
                  <a:pt x="43407" y="43403"/>
                </a:lnTo>
                <a:lnTo>
                  <a:pt x="48853" y="35318"/>
                </a:lnTo>
                <a:lnTo>
                  <a:pt x="50850" y="25412"/>
                </a:lnTo>
                <a:lnTo>
                  <a:pt x="48853" y="15521"/>
                </a:lnTo>
                <a:lnTo>
                  <a:pt x="43407" y="7443"/>
                </a:lnTo>
                <a:lnTo>
                  <a:pt x="35329" y="1997"/>
                </a:lnTo>
                <a:lnTo>
                  <a:pt x="25438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47"/>
          <p:cNvSpPr/>
          <p:nvPr userDrawn="1"/>
        </p:nvSpPr>
        <p:spPr>
          <a:xfrm>
            <a:off x="12190204" y="83673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3"/>
                </a:lnTo>
                <a:lnTo>
                  <a:pt x="15521" y="48853"/>
                </a:lnTo>
                <a:lnTo>
                  <a:pt x="25412" y="50850"/>
                </a:lnTo>
                <a:lnTo>
                  <a:pt x="35318" y="48853"/>
                </a:lnTo>
                <a:lnTo>
                  <a:pt x="43403" y="43403"/>
                </a:lnTo>
                <a:lnTo>
                  <a:pt x="48853" y="35318"/>
                </a:lnTo>
                <a:lnTo>
                  <a:pt x="50850" y="25412"/>
                </a:lnTo>
                <a:lnTo>
                  <a:pt x="48853" y="15521"/>
                </a:lnTo>
                <a:lnTo>
                  <a:pt x="43403" y="7443"/>
                </a:lnTo>
                <a:lnTo>
                  <a:pt x="35318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8"/>
          <p:cNvSpPr/>
          <p:nvPr userDrawn="1"/>
        </p:nvSpPr>
        <p:spPr>
          <a:xfrm>
            <a:off x="12084221" y="83673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3"/>
                </a:lnTo>
                <a:lnTo>
                  <a:pt x="15521" y="48853"/>
                </a:lnTo>
                <a:lnTo>
                  <a:pt x="25412" y="50850"/>
                </a:lnTo>
                <a:lnTo>
                  <a:pt x="35307" y="48853"/>
                </a:lnTo>
                <a:lnTo>
                  <a:pt x="43394" y="43403"/>
                </a:lnTo>
                <a:lnTo>
                  <a:pt x="48849" y="35318"/>
                </a:lnTo>
                <a:lnTo>
                  <a:pt x="50850" y="25412"/>
                </a:lnTo>
                <a:lnTo>
                  <a:pt x="48849" y="15521"/>
                </a:lnTo>
                <a:lnTo>
                  <a:pt x="43394" y="7443"/>
                </a:lnTo>
                <a:lnTo>
                  <a:pt x="35307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49"/>
          <p:cNvSpPr/>
          <p:nvPr userDrawn="1"/>
        </p:nvSpPr>
        <p:spPr>
          <a:xfrm>
            <a:off x="11985848" y="84433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09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50" y="35585"/>
                </a:lnTo>
                <a:lnTo>
                  <a:pt x="27609" y="35585"/>
                </a:lnTo>
                <a:lnTo>
                  <a:pt x="35585" y="27635"/>
                </a:lnTo>
                <a:lnTo>
                  <a:pt x="35585" y="7975"/>
                </a:lnTo>
                <a:lnTo>
                  <a:pt x="27609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50"/>
          <p:cNvSpPr/>
          <p:nvPr userDrawn="1"/>
        </p:nvSpPr>
        <p:spPr>
          <a:xfrm>
            <a:off x="12303840" y="946221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5">
                <a:moveTo>
                  <a:pt x="27622" y="0"/>
                </a:moveTo>
                <a:lnTo>
                  <a:pt x="7950" y="0"/>
                </a:lnTo>
                <a:lnTo>
                  <a:pt x="0" y="7975"/>
                </a:lnTo>
                <a:lnTo>
                  <a:pt x="0" y="27635"/>
                </a:lnTo>
                <a:lnTo>
                  <a:pt x="7950" y="35610"/>
                </a:lnTo>
                <a:lnTo>
                  <a:pt x="27622" y="35610"/>
                </a:lnTo>
                <a:lnTo>
                  <a:pt x="35585" y="27635"/>
                </a:lnTo>
                <a:lnTo>
                  <a:pt x="35585" y="7975"/>
                </a:lnTo>
                <a:lnTo>
                  <a:pt x="2762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51"/>
          <p:cNvSpPr/>
          <p:nvPr userDrawn="1"/>
        </p:nvSpPr>
        <p:spPr>
          <a:xfrm>
            <a:off x="12190204" y="93860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12" y="0"/>
                </a:moveTo>
                <a:lnTo>
                  <a:pt x="15521" y="1997"/>
                </a:lnTo>
                <a:lnTo>
                  <a:pt x="7443" y="7443"/>
                </a:lnTo>
                <a:lnTo>
                  <a:pt x="1997" y="15521"/>
                </a:lnTo>
                <a:lnTo>
                  <a:pt x="0" y="25412"/>
                </a:lnTo>
                <a:lnTo>
                  <a:pt x="1997" y="35318"/>
                </a:lnTo>
                <a:lnTo>
                  <a:pt x="7443" y="43403"/>
                </a:lnTo>
                <a:lnTo>
                  <a:pt x="15521" y="48853"/>
                </a:lnTo>
                <a:lnTo>
                  <a:pt x="25412" y="50850"/>
                </a:lnTo>
                <a:lnTo>
                  <a:pt x="35318" y="48853"/>
                </a:lnTo>
                <a:lnTo>
                  <a:pt x="43403" y="43403"/>
                </a:lnTo>
                <a:lnTo>
                  <a:pt x="48853" y="35318"/>
                </a:lnTo>
                <a:lnTo>
                  <a:pt x="50850" y="25412"/>
                </a:lnTo>
                <a:lnTo>
                  <a:pt x="48853" y="15521"/>
                </a:lnTo>
                <a:lnTo>
                  <a:pt x="43403" y="7443"/>
                </a:lnTo>
                <a:lnTo>
                  <a:pt x="35318" y="1997"/>
                </a:lnTo>
                <a:lnTo>
                  <a:pt x="25412" y="0"/>
                </a:lnTo>
                <a:close/>
              </a:path>
            </a:pathLst>
          </a:custGeom>
          <a:solidFill>
            <a:srgbClr val="00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52"/>
          <p:cNvSpPr/>
          <p:nvPr userDrawn="1"/>
        </p:nvSpPr>
        <p:spPr>
          <a:xfrm>
            <a:off x="10629084" y="406681"/>
            <a:ext cx="678605" cy="326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61"/>
          <p:cNvSpPr/>
          <p:nvPr userDrawn="1"/>
        </p:nvSpPr>
        <p:spPr>
          <a:xfrm>
            <a:off x="8255000" y="1384299"/>
            <a:ext cx="4749800" cy="40200"/>
          </a:xfrm>
          <a:custGeom>
            <a:avLst/>
            <a:gdLst/>
            <a:ahLst/>
            <a:cxnLst/>
            <a:rect l="l" t="t" r="r" b="b"/>
            <a:pathLst>
              <a:path w="9766300" h="88900">
                <a:moveTo>
                  <a:pt x="0" y="88900"/>
                </a:moveTo>
                <a:lnTo>
                  <a:pt x="9766300" y="88900"/>
                </a:lnTo>
                <a:lnTo>
                  <a:pt x="9766300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CFDF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60"/>
          <p:cNvSpPr/>
          <p:nvPr userDrawn="1"/>
        </p:nvSpPr>
        <p:spPr>
          <a:xfrm>
            <a:off x="0" y="1295401"/>
            <a:ext cx="13004800" cy="52899"/>
          </a:xfrm>
          <a:custGeom>
            <a:avLst/>
            <a:gdLst/>
            <a:ahLst/>
            <a:cxnLst/>
            <a:rect l="l" t="t" r="r" b="b"/>
            <a:pathLst>
              <a:path w="13004800" h="88900">
                <a:moveTo>
                  <a:pt x="0" y="88887"/>
                </a:moveTo>
                <a:lnTo>
                  <a:pt x="13004800" y="88887"/>
                </a:lnTo>
                <a:lnTo>
                  <a:pt x="13004800" y="0"/>
                </a:lnTo>
                <a:lnTo>
                  <a:pt x="0" y="0"/>
                </a:lnTo>
                <a:lnTo>
                  <a:pt x="0" y="88887"/>
                </a:lnTo>
                <a:close/>
              </a:path>
            </a:pathLst>
          </a:custGeom>
          <a:solidFill>
            <a:srgbClr val="009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2"/>
          <p:cNvSpPr/>
          <p:nvPr userDrawn="1"/>
        </p:nvSpPr>
        <p:spPr>
          <a:xfrm>
            <a:off x="0" y="1384300"/>
            <a:ext cx="13004800" cy="7607300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rgbClr val="0096D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6"/>
          <p:cNvSpPr txBox="1">
            <a:spLocks noGrp="1"/>
          </p:cNvSpPr>
          <p:nvPr userDrawn="1">
            <p:ph type="title" hasCustomPrompt="1"/>
          </p:nvPr>
        </p:nvSpPr>
        <p:spPr>
          <a:xfrm>
            <a:off x="5359400" y="5257800"/>
            <a:ext cx="6172200" cy="984885"/>
          </a:xfrm>
        </p:spPr>
        <p:txBody>
          <a:bodyPr/>
          <a:lstStyle>
            <a:lvl1pPr>
              <a:defRPr sz="3200" cap="small">
                <a:latin typeface="+mj-lt"/>
              </a:defRPr>
            </a:lvl1pPr>
          </a:lstStyle>
          <a:p>
            <a:r>
              <a:rPr lang="de-DE" dirty="0" smtClean="0"/>
              <a:t>v</a:t>
            </a:r>
            <a:r>
              <a:rPr lang="en-US" dirty="0" err="1" smtClean="0"/>
              <a:t>ielen</a:t>
            </a:r>
            <a:r>
              <a:rPr lang="en-US" dirty="0" smtClean="0"/>
              <a:t> dank</a:t>
            </a:r>
            <a:br>
              <a:rPr lang="en-US" dirty="0" smtClean="0"/>
            </a:b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aufmerksamkeit</a:t>
            </a:r>
            <a:endParaRPr lang="de-DE" dirty="0"/>
          </a:p>
        </p:txBody>
      </p:sp>
      <p:sp>
        <p:nvSpPr>
          <p:cNvPr id="74" name="object 66"/>
          <p:cNvSpPr/>
          <p:nvPr userDrawn="1"/>
        </p:nvSpPr>
        <p:spPr>
          <a:xfrm>
            <a:off x="3530599" y="2707957"/>
            <a:ext cx="2355850" cy="2355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iß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7041" y="386081"/>
            <a:ext cx="8098650" cy="46166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11574" y="9114650"/>
            <a:ext cx="1910080" cy="3522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de-DE" altLang="de-DE"/>
              <a:t>Page </a:t>
            </a:r>
            <a:r>
              <a:rPr lang="de-DE" altLang="de-DE">
                <a:sym typeface="Wingdings" pitchFamily="2" charset="2"/>
              </a:rPr>
              <a:t></a:t>
            </a:r>
            <a:r>
              <a:rPr lang="de-DE" altLang="de-DE"/>
              <a:t> </a:t>
            </a:r>
            <a:fld id="{F2F2123D-7DB3-40AA-804D-2BC69741719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5294030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97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 userDrawn="1"/>
        </p:nvSpPr>
        <p:spPr>
          <a:xfrm>
            <a:off x="0" y="9067800"/>
            <a:ext cx="13004800" cy="685800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1401" y="1874982"/>
            <a:ext cx="10841997" cy="464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DINPro"/>
                <a:cs typeface="DIN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86125" y="3295548"/>
            <a:ext cx="6432550" cy="275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75756"/>
                </a:solidFill>
                <a:latin typeface="DINPro"/>
                <a:cs typeface="DINPro"/>
              </a:defRPr>
            </a:lvl1pPr>
          </a:lstStyle>
          <a:p>
            <a:endParaRPr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463800" y="9248648"/>
            <a:ext cx="8610600" cy="27635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500">
                <a:solidFill>
                  <a:srgbClr val="0F96D4"/>
                </a:solidFill>
              </a:defRPr>
            </a:lvl1pPr>
          </a:lstStyle>
          <a:p>
            <a:r>
              <a:rPr lang="de-DE" smtClean="0"/>
              <a:t>Model for future science</a:t>
            </a:r>
            <a:endParaRPr lang="de-DE"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310896" y="9245600"/>
            <a:ext cx="1467104" cy="2794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8376A-B666-5244-B11B-7F5147D0D8FC}" type="datetime1">
              <a:rPr lang="de-DE" smtClean="0"/>
              <a:pPr/>
              <a:t>24.04.2018</a:t>
            </a:fld>
            <a:endParaRPr lang="en-US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836400" y="9281468"/>
            <a:ext cx="857504" cy="24353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4" r:id="rId4"/>
    <p:sldLayoutId id="2147483667" r:id="rId5"/>
    <p:sldLayoutId id="2147483663" r:id="rId6"/>
    <p:sldLayoutId id="2147483665" r:id="rId7"/>
    <p:sldLayoutId id="2147483668" r:id="rId8"/>
    <p:sldLayoutId id="2147483669" r:id="rId9"/>
    <p:sldLayoutId id="2147483670" r:id="rId10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1423"/>
            <a:ext cx="13004800" cy="73152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635000" y="4572000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chemeClr val="bg1"/>
                </a:solidFill>
              </a:rPr>
              <a:t>Karriereperspektive in der Medizin </a:t>
            </a:r>
          </a:p>
          <a:p>
            <a:pPr algn="ctr"/>
            <a:r>
              <a:rPr lang="de-DE" sz="4800" b="1" dirty="0" smtClean="0">
                <a:solidFill>
                  <a:schemeClr val="bg1"/>
                </a:solidFill>
              </a:rPr>
              <a:t>24.04. | 18 Uhr</a:t>
            </a:r>
            <a:endParaRPr lang="de-DE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59C1F5E-59C7-AD4C-A25C-C69CD6B8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SNIC Life Science </a:t>
            </a:r>
            <a:r>
              <a:rPr lang="de-DE" dirty="0" err="1"/>
              <a:t>Accelerator</a:t>
            </a:r>
            <a:r>
              <a:rPr lang="de-DE" dirty="0"/>
              <a:t> 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5D9CA48-6DCF-A845-9844-343A87171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662" y="2662622"/>
            <a:ext cx="1805435" cy="51165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68563" tIns="34281" rIns="68563" bIns="34281" anchor="ctr"/>
          <a:lstStyle/>
          <a:p>
            <a:endParaRPr lang="de-DE" sz="1350" dirty="0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859F7307-58E3-E043-BFDF-30533308D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159" y="2878639"/>
            <a:ext cx="2803033" cy="8369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269936" tIns="34281" rIns="68563" bIns="34281" anchor="ctr"/>
          <a:lstStyle/>
          <a:p>
            <a:r>
              <a:rPr lang="de-DE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Ziele</a:t>
            </a:r>
            <a:endParaRPr lang="de-DE" sz="2100" dirty="0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02489A52-76DA-6E44-ACB6-8D7634F6281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18201" y="2823765"/>
            <a:ext cx="8675704" cy="105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133324" lvl="1" indent="-132132">
              <a:spcBef>
                <a:spcPts val="651"/>
              </a:spcBef>
              <a:buBlip>
                <a:blip r:embed="rId2"/>
              </a:buBlip>
            </a:pPr>
            <a:r>
              <a:rPr lang="de-DE" sz="2100" dirty="0">
                <a:ea typeface="Arial" charset="0"/>
              </a:rPr>
              <a:t>Entwicklungsprozess von Start-ups und Spin-offs aus Hochschulen, Forschungsinstituten und Unternehmen stärken und beschleunigen</a:t>
            </a:r>
          </a:p>
          <a:p>
            <a:pPr marL="133324" lvl="1" indent="-132132">
              <a:spcBef>
                <a:spcPts val="651"/>
              </a:spcBef>
              <a:buBlip>
                <a:blip r:embed="rId2"/>
              </a:buBlip>
            </a:pPr>
            <a:r>
              <a:rPr lang="de-DE" sz="2100" dirty="0">
                <a:ea typeface="Arial" charset="0"/>
              </a:rPr>
              <a:t>Stärkung der Region in ihren zentralen Kompetenzen durch Fokus Life Science </a:t>
            </a: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99491F32-8D4B-DE4A-87D3-4EA2DA823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159" y="5463249"/>
            <a:ext cx="2803033" cy="814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269936" tIns="34281" rIns="68563" bIns="34281" anchor="ctr"/>
          <a:lstStyle/>
          <a:p>
            <a:r>
              <a:rPr lang="en-GB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Organisation</a:t>
            </a:r>
            <a:endParaRPr lang="de-DE" sz="2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EFCE52B1-FBBC-C942-B742-3DD68EAA64C6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17297" y="5425395"/>
            <a:ext cx="8262666" cy="114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133324" lvl="1" indent="-132132">
              <a:spcBef>
                <a:spcPts val="651"/>
              </a:spcBef>
              <a:buBlip>
                <a:blip r:embed="rId2"/>
              </a:buBlip>
            </a:pPr>
            <a:r>
              <a:rPr lang="de-DE" sz="2100" dirty="0">
                <a:ea typeface="Arial" charset="0"/>
              </a:rPr>
              <a:t>Bewerbungen mit Business-Skizze (</a:t>
            </a:r>
            <a:r>
              <a:rPr lang="de-DE" sz="2100" dirty="0" err="1">
                <a:ea typeface="Arial" charset="0"/>
              </a:rPr>
              <a:t>Onepager</a:t>
            </a:r>
            <a:r>
              <a:rPr lang="de-DE" sz="2100" dirty="0">
                <a:ea typeface="Arial" charset="0"/>
              </a:rPr>
              <a:t>)</a:t>
            </a:r>
          </a:p>
          <a:p>
            <a:pPr marL="133324" lvl="1" indent="-132132">
              <a:spcBef>
                <a:spcPts val="651"/>
              </a:spcBef>
              <a:buBlip>
                <a:blip r:embed="rId2"/>
              </a:buBlip>
            </a:pPr>
            <a:r>
              <a:rPr lang="de-DE" sz="2100" dirty="0">
                <a:ea typeface="Arial" charset="0"/>
              </a:rPr>
              <a:t>Präsentation im </a:t>
            </a:r>
            <a:r>
              <a:rPr lang="de-DE" sz="2100" dirty="0" err="1">
                <a:ea typeface="Arial" charset="0"/>
              </a:rPr>
              <a:t>AcceleRAT</a:t>
            </a:r>
            <a:r>
              <a:rPr lang="de-DE" sz="2100" dirty="0">
                <a:ea typeface="Arial" charset="0"/>
              </a:rPr>
              <a:t> (Life Science Unternehmer aus der Region)</a:t>
            </a:r>
          </a:p>
          <a:p>
            <a:pPr marL="133324" lvl="1" indent="-132132">
              <a:spcBef>
                <a:spcPts val="651"/>
              </a:spcBef>
              <a:buBlip>
                <a:blip r:embed="rId2"/>
              </a:buBlip>
            </a:pPr>
            <a:r>
              <a:rPr lang="de-DE" sz="2100" dirty="0">
                <a:ea typeface="Arial" charset="0"/>
              </a:rPr>
              <a:t>Auswahlentscheidung durch Steuerungsgruppe (SNIC Partner)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D7EC7A11-6B91-4035-8906-36BD8D491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707" y="4182157"/>
            <a:ext cx="2803033" cy="814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269936" tIns="34281" rIns="68563" bIns="34281" anchor="ctr"/>
          <a:lstStyle/>
          <a:p>
            <a:r>
              <a:rPr lang="en-GB" sz="2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Angebot</a:t>
            </a:r>
            <a:r>
              <a:rPr lang="en-GB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für</a:t>
            </a:r>
            <a:r>
              <a:rPr lang="en-GB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Start-ups</a:t>
            </a:r>
            <a:endParaRPr lang="de-DE" sz="2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7D3477-20EE-46E7-B6C6-9C0E60B7448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17297" y="4142712"/>
            <a:ext cx="8675704" cy="105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133324" lvl="1" indent="-132132">
              <a:spcBef>
                <a:spcPts val="651"/>
              </a:spcBef>
              <a:buBlip>
                <a:blip r:embed="rId2"/>
              </a:buBlip>
            </a:pPr>
            <a:r>
              <a:rPr lang="de-DE" sz="2100" dirty="0">
                <a:ea typeface="Arial" charset="0"/>
              </a:rPr>
              <a:t>Förderung von 3-6 Gründungsteams / Start-ups für bis zu 6 Monate</a:t>
            </a:r>
          </a:p>
          <a:p>
            <a:pPr marL="133324" lvl="1" indent="-132132">
              <a:spcBef>
                <a:spcPts val="651"/>
              </a:spcBef>
              <a:buBlip>
                <a:blip r:embed="rId2"/>
              </a:buBlip>
            </a:pPr>
            <a:r>
              <a:rPr lang="de-DE" sz="2100" dirty="0"/>
              <a:t>Intensive Begleitung im Gründungsprozess mit Beratungsangeboten, Workshops, Coaching, Mentoring, Vernetzung in kostenlosen Räumlichkeiten</a:t>
            </a: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5D0160AF-1AA1-F545-889A-BA601665A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255" y="6744342"/>
            <a:ext cx="2803033" cy="814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269936" tIns="34281" rIns="68563" bIns="34281" anchor="ctr"/>
          <a:lstStyle/>
          <a:p>
            <a:r>
              <a:rPr lang="en-GB" sz="2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Finanzierung</a:t>
            </a:r>
            <a:endParaRPr lang="de-DE" sz="2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AED53E80-585D-5349-AD55-A03519F68D4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17297" y="6739735"/>
            <a:ext cx="8262666" cy="73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133324" lvl="1" indent="-132132">
              <a:spcBef>
                <a:spcPts val="651"/>
              </a:spcBef>
              <a:buBlip>
                <a:blip r:embed="rId2"/>
              </a:buBlip>
            </a:pPr>
            <a:r>
              <a:rPr lang="de-DE" sz="2100" dirty="0">
                <a:ea typeface="Arial" charset="0"/>
              </a:rPr>
              <a:t>Land Niedersachsen / Regionale Sparkassen: jeweils 150 t€ für 2 Jahre </a:t>
            </a:r>
          </a:p>
          <a:p>
            <a:pPr marL="133324" lvl="1" indent="-132132">
              <a:spcBef>
                <a:spcPts val="651"/>
              </a:spcBef>
              <a:buBlip>
                <a:blip r:embed="rId2"/>
              </a:buBlip>
            </a:pPr>
            <a:r>
              <a:rPr lang="de-DE" sz="2100" dirty="0">
                <a:ea typeface="Arial" charset="0"/>
              </a:rPr>
              <a:t>Overhead finanziert durch Projektträger GWG </a:t>
            </a:r>
          </a:p>
        </p:txBody>
      </p:sp>
    </p:spTree>
    <p:extLst>
      <p:ext uri="{BB962C8B-B14F-4D97-AF65-F5344CB8AC3E}">
        <p14:creationId xmlns:p14="http://schemas.microsoft.com/office/powerpoint/2010/main" val="34826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130048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2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347074152"/>
              </p:ext>
            </p:extLst>
          </p:nvPr>
        </p:nvGraphicFramePr>
        <p:xfrm>
          <a:off x="1701800" y="1676400"/>
          <a:ext cx="9702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48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68400" y="1627027"/>
            <a:ext cx="10841997" cy="677108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373E75"/>
                </a:solidFill>
              </a:rPr>
              <a:t>Was können wir für Sie tun?</a:t>
            </a:r>
            <a:endParaRPr lang="de-DE" dirty="0">
              <a:solidFill>
                <a:srgbClr val="373E75"/>
              </a:solidFill>
            </a:endParaRP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1450603077"/>
              </p:ext>
            </p:extLst>
          </p:nvPr>
        </p:nvGraphicFramePr>
        <p:xfrm>
          <a:off x="1156325" y="2667000"/>
          <a:ext cx="8596747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rafi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235" y="2971800"/>
            <a:ext cx="2921508" cy="1796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50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68400" y="1627027"/>
            <a:ext cx="10841997" cy="677108"/>
          </a:xfrm>
        </p:spPr>
        <p:txBody>
          <a:bodyPr/>
          <a:lstStyle/>
          <a:p>
            <a:pPr algn="ctr"/>
            <a:r>
              <a:rPr lang="de-DE" b="1" dirty="0">
                <a:solidFill>
                  <a:srgbClr val="373E75"/>
                </a:solidFill>
              </a:rPr>
              <a:t>Was können wir für Sie tun?</a:t>
            </a:r>
            <a:endParaRPr lang="de-DE" dirty="0">
              <a:solidFill>
                <a:srgbClr val="373E75"/>
              </a:solidFill>
            </a:endParaRP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879768593"/>
              </p:ext>
            </p:extLst>
          </p:nvPr>
        </p:nvGraphicFramePr>
        <p:xfrm>
          <a:off x="1156325" y="2667000"/>
          <a:ext cx="8596747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rafi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7467600"/>
            <a:ext cx="116975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1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394077"/>
                </a:solidFill>
              </a:rPr>
              <a:t>Ablauf LIFT-OFF-Gründungswettbewerb</a:t>
            </a:r>
            <a:endParaRPr lang="de-DE" dirty="0">
              <a:solidFill>
                <a:srgbClr val="394077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1081401" y="3072188"/>
            <a:ext cx="9845181" cy="5638800"/>
            <a:chOff x="1549400" y="3424982"/>
            <a:chExt cx="8527256" cy="5185618"/>
          </a:xfrm>
        </p:grpSpPr>
        <p:sp>
          <p:nvSpPr>
            <p:cNvPr id="8" name="Rectangle 65"/>
            <p:cNvSpPr>
              <a:spLocks noChangeArrowheads="1"/>
            </p:cNvSpPr>
            <p:nvPr/>
          </p:nvSpPr>
          <p:spPr bwMode="gray">
            <a:xfrm>
              <a:off x="6500812" y="3801220"/>
              <a:ext cx="1506538" cy="1951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1919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EAEAE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B2B2B2"/>
                    </a:outerShdw>
                  </a:effectLst>
                </a14:hiddenEffects>
              </a:ext>
            </a:extLst>
          </p:spPr>
          <p:txBody>
            <a:bodyPr lIns="108000" tIns="180000" rIns="0" bIns="0"/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501650" defTabSz="8016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001713" defTabSz="8016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503363" defTabSz="8016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03425" defTabSz="8016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4606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178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3750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322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179388" indent="-179388">
                <a:lnSpc>
                  <a:spcPct val="90000"/>
                </a:lnSpc>
                <a:buFont typeface="Arial" pitchFamily="34" charset="0"/>
                <a:buChar char="•"/>
                <a:defRPr/>
              </a:pPr>
              <a:r>
                <a:rPr lang="de-DE" altLang="de-DE" noProof="1" smtClean="0">
                  <a:solidFill>
                    <a:srgbClr val="080808"/>
                  </a:solidFill>
                  <a:latin typeface="+mn-lt"/>
                  <a:cs typeface="+mn-ea"/>
                </a:rPr>
                <a:t>Agieren auf dem Markt</a:t>
              </a:r>
            </a:p>
            <a:p>
              <a:pPr marL="179388" indent="-179388">
                <a:lnSpc>
                  <a:spcPct val="90000"/>
                </a:lnSpc>
                <a:buFont typeface="Arial" pitchFamily="34" charset="0"/>
                <a:buChar char="•"/>
                <a:defRPr/>
              </a:pPr>
              <a:endParaRPr lang="de-DE" altLang="de-DE" noProof="1">
                <a:solidFill>
                  <a:srgbClr val="080808"/>
                </a:solidFill>
                <a:latin typeface="+mn-lt"/>
                <a:cs typeface="+mn-ea"/>
              </a:endParaRPr>
            </a:p>
            <a:p>
              <a:pPr marL="179388" indent="-179388">
                <a:lnSpc>
                  <a:spcPct val="90000"/>
                </a:lnSpc>
                <a:buFont typeface="Arial" pitchFamily="34" charset="0"/>
                <a:buChar char="•"/>
                <a:defRPr/>
              </a:pPr>
              <a:r>
                <a:rPr lang="de-DE" altLang="de-DE" noProof="1" smtClean="0">
                  <a:solidFill>
                    <a:srgbClr val="080808"/>
                  </a:solidFill>
                  <a:latin typeface="+mn-lt"/>
                  <a:cs typeface="+mn-ea"/>
                </a:rPr>
                <a:t>Generierung von Umsätzen</a:t>
              </a:r>
            </a:p>
          </p:txBody>
        </p:sp>
        <p:sp>
          <p:nvSpPr>
            <p:cNvPr id="9" name="Rectangle 66"/>
            <p:cNvSpPr>
              <a:spLocks noChangeArrowheads="1"/>
            </p:cNvSpPr>
            <p:nvPr/>
          </p:nvSpPr>
          <p:spPr bwMode="gray">
            <a:xfrm>
              <a:off x="3382962" y="3801220"/>
              <a:ext cx="1570038" cy="2524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1919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EAEAE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B2B2B2"/>
                    </a:outerShdw>
                  </a:effectLst>
                </a14:hiddenEffects>
              </a:ext>
            </a:extLst>
          </p:spPr>
          <p:txBody>
            <a:bodyPr lIns="108000" tIns="180000" rIns="0" bIns="0"/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501650" defTabSz="8016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001713" defTabSz="8016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503363" defTabSz="8016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03425" defTabSz="8016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4606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178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3750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322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179388" indent="-179388">
                <a:lnSpc>
                  <a:spcPct val="90000"/>
                </a:lnSpc>
                <a:buFont typeface="Arial" pitchFamily="34" charset="0"/>
                <a:buChar char="•"/>
                <a:defRPr/>
              </a:pPr>
              <a:r>
                <a:rPr lang="de-DE" altLang="de-DE" noProof="1" smtClean="0">
                  <a:solidFill>
                    <a:srgbClr val="080808"/>
                  </a:solidFill>
                  <a:latin typeface="+mn-lt"/>
                  <a:cs typeface="+mn-ea"/>
                </a:rPr>
                <a:t>Ideen generieren</a:t>
              </a:r>
            </a:p>
            <a:p>
              <a:pPr marL="179388" indent="-179388">
                <a:lnSpc>
                  <a:spcPct val="90000"/>
                </a:lnSpc>
                <a:buFont typeface="Arial" pitchFamily="34" charset="0"/>
                <a:buChar char="•"/>
                <a:defRPr/>
              </a:pPr>
              <a:endParaRPr lang="de-DE" altLang="de-DE" noProof="1">
                <a:solidFill>
                  <a:srgbClr val="080808"/>
                </a:solidFill>
                <a:latin typeface="+mn-lt"/>
                <a:cs typeface="+mn-ea"/>
              </a:endParaRPr>
            </a:p>
            <a:p>
              <a:pPr marL="179388" indent="-179388">
                <a:lnSpc>
                  <a:spcPct val="90000"/>
                </a:lnSpc>
                <a:buFont typeface="Arial" pitchFamily="34" charset="0"/>
                <a:buChar char="•"/>
                <a:defRPr/>
              </a:pPr>
              <a:r>
                <a:rPr lang="de-DE" altLang="de-DE" noProof="1" smtClean="0">
                  <a:solidFill>
                    <a:srgbClr val="080808"/>
                  </a:solidFill>
                  <a:latin typeface="+mn-lt"/>
                  <a:cs typeface="+mn-ea"/>
                </a:rPr>
                <a:t>Geschäfts-modell entwickeln</a:t>
              </a:r>
            </a:p>
            <a:p>
              <a:pPr marL="179388" indent="-179388">
                <a:lnSpc>
                  <a:spcPct val="90000"/>
                </a:lnSpc>
                <a:buFont typeface="Arial" pitchFamily="34" charset="0"/>
                <a:buChar char="•"/>
                <a:defRPr/>
              </a:pPr>
              <a:endParaRPr lang="de-DE" altLang="de-DE" noProof="1">
                <a:solidFill>
                  <a:srgbClr val="080808"/>
                </a:solidFill>
                <a:latin typeface="+mn-lt"/>
                <a:cs typeface="+mn-ea"/>
              </a:endParaRPr>
            </a:p>
            <a:p>
              <a:pPr marL="179388" indent="-179388">
                <a:lnSpc>
                  <a:spcPct val="90000"/>
                </a:lnSpc>
                <a:buFont typeface="Arial" pitchFamily="34" charset="0"/>
                <a:buChar char="•"/>
                <a:defRPr/>
              </a:pPr>
              <a:r>
                <a:rPr lang="de-DE" altLang="de-DE" noProof="1" smtClean="0">
                  <a:solidFill>
                    <a:srgbClr val="080808"/>
                  </a:solidFill>
                  <a:latin typeface="+mn-lt"/>
                  <a:cs typeface="+mn-ea"/>
                </a:rPr>
                <a:t>Prototypen entwickeln</a:t>
              </a:r>
              <a:endParaRPr lang="de-DE" altLang="de-DE" noProof="1" smtClean="0">
                <a:solidFill>
                  <a:srgbClr val="014076"/>
                </a:solidFill>
                <a:latin typeface="+mn-lt"/>
                <a:cs typeface="+mn-ea"/>
              </a:endParaRPr>
            </a:p>
          </p:txBody>
        </p:sp>
        <p:sp>
          <p:nvSpPr>
            <p:cNvPr id="10" name="Rectangle 67"/>
            <p:cNvSpPr>
              <a:spLocks noChangeArrowheads="1"/>
            </p:cNvSpPr>
            <p:nvPr/>
          </p:nvSpPr>
          <p:spPr bwMode="gray">
            <a:xfrm>
              <a:off x="1554162" y="3801220"/>
              <a:ext cx="1828800" cy="1951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1919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EAEAE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B2B2B2"/>
                    </a:outerShdw>
                  </a:effectLst>
                </a14:hiddenEffects>
              </a:ext>
            </a:extLst>
          </p:spPr>
          <p:txBody>
            <a:bodyPr lIns="108000" tIns="180000" rIns="0" bIns="0"/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501650" defTabSz="8016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001713" defTabSz="8016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503363" defTabSz="8016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03425" defTabSz="8016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4606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178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3750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322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179388" indent="-179388">
                <a:lnSpc>
                  <a:spcPct val="90000"/>
                </a:lnSpc>
                <a:buFont typeface="Arial" pitchFamily="34" charset="0"/>
                <a:buChar char="•"/>
                <a:defRPr/>
              </a:pPr>
              <a:r>
                <a:rPr lang="de-DE" altLang="de-DE" noProof="1" smtClean="0">
                  <a:solidFill>
                    <a:srgbClr val="080808"/>
                  </a:solidFill>
                  <a:latin typeface="+mn-lt"/>
                  <a:cs typeface="+mn-ea"/>
                </a:rPr>
                <a:t>Vorstellung Wettbewerb</a:t>
              </a:r>
            </a:p>
            <a:p>
              <a:pPr marL="179388" indent="-179388">
                <a:lnSpc>
                  <a:spcPct val="90000"/>
                </a:lnSpc>
                <a:defRPr/>
              </a:pPr>
              <a:endParaRPr lang="de-DE" altLang="de-DE" noProof="1" smtClean="0">
                <a:solidFill>
                  <a:srgbClr val="080808"/>
                </a:solidFill>
                <a:latin typeface="+mn-lt"/>
                <a:cs typeface="+mn-ea"/>
              </a:endParaRPr>
            </a:p>
            <a:p>
              <a:pPr marL="179388" indent="-179388">
                <a:lnSpc>
                  <a:spcPct val="90000"/>
                </a:lnSpc>
                <a:buFont typeface="Arial" pitchFamily="34" charset="0"/>
                <a:buChar char="•"/>
                <a:defRPr/>
              </a:pPr>
              <a:r>
                <a:rPr lang="de-DE" altLang="de-DE" noProof="1" smtClean="0">
                  <a:solidFill>
                    <a:srgbClr val="080808"/>
                  </a:solidFill>
                  <a:latin typeface="+mn-lt"/>
                  <a:cs typeface="+mn-ea"/>
                </a:rPr>
                <a:t>Zusammenstellen der Teams</a:t>
              </a:r>
            </a:p>
          </p:txBody>
        </p:sp>
        <p:sp>
          <p:nvSpPr>
            <p:cNvPr id="11" name="Rectangle 68"/>
            <p:cNvSpPr>
              <a:spLocks noChangeArrowheads="1"/>
            </p:cNvSpPr>
            <p:nvPr/>
          </p:nvSpPr>
          <p:spPr bwMode="gray">
            <a:xfrm>
              <a:off x="4953000" y="3801220"/>
              <a:ext cx="1547812" cy="1951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1919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EAEAE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B2B2B2"/>
                    </a:outerShdw>
                  </a:effectLst>
                </a14:hiddenEffects>
              </a:ext>
            </a:extLst>
          </p:spPr>
          <p:txBody>
            <a:bodyPr lIns="108000" tIns="180000" rIns="0" bIns="0"/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501650" defTabSz="8016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001713" defTabSz="8016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503363" defTabSz="8016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03425" defTabSz="8016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4606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178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3750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322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179388" indent="-179388">
                <a:lnSpc>
                  <a:spcPct val="90000"/>
                </a:lnSpc>
                <a:buFont typeface="Arial" pitchFamily="34" charset="0"/>
                <a:buChar char="•"/>
                <a:defRPr/>
              </a:pPr>
              <a:r>
                <a:rPr lang="de-DE" altLang="de-DE" noProof="1" smtClean="0">
                  <a:solidFill>
                    <a:srgbClr val="080808"/>
                  </a:solidFill>
                  <a:latin typeface="+mn-lt"/>
                  <a:cs typeface="+mn-ea"/>
                </a:rPr>
                <a:t>Vorstellung der Mentoren</a:t>
              </a:r>
            </a:p>
            <a:p>
              <a:pPr marL="179388" indent="-179388">
                <a:lnSpc>
                  <a:spcPct val="90000"/>
                </a:lnSpc>
                <a:buFont typeface="Arial" pitchFamily="34" charset="0"/>
                <a:buChar char="•"/>
                <a:defRPr/>
              </a:pPr>
              <a:endParaRPr lang="de-DE" altLang="de-DE" noProof="1">
                <a:solidFill>
                  <a:srgbClr val="080808"/>
                </a:solidFill>
                <a:latin typeface="+mn-lt"/>
                <a:cs typeface="+mn-ea"/>
              </a:endParaRPr>
            </a:p>
            <a:p>
              <a:pPr marL="179388" indent="-179388">
                <a:lnSpc>
                  <a:spcPct val="90000"/>
                </a:lnSpc>
                <a:buFont typeface="Arial" pitchFamily="34" charset="0"/>
                <a:buChar char="•"/>
                <a:defRPr/>
              </a:pPr>
              <a:r>
                <a:rPr lang="de-DE" altLang="de-DE" noProof="1" smtClean="0">
                  <a:solidFill>
                    <a:srgbClr val="080808"/>
                  </a:solidFill>
                  <a:latin typeface="+mn-lt"/>
                  <a:cs typeface="+mn-ea"/>
                </a:rPr>
                <a:t>Matching zwischen Mentoren und Teams</a:t>
              </a:r>
            </a:p>
          </p:txBody>
        </p:sp>
        <p:sp>
          <p:nvSpPr>
            <p:cNvPr id="12" name="Rectangle 69"/>
            <p:cNvSpPr>
              <a:spLocks noChangeArrowheads="1"/>
            </p:cNvSpPr>
            <p:nvPr/>
          </p:nvSpPr>
          <p:spPr bwMode="gray">
            <a:xfrm>
              <a:off x="8059737" y="3801220"/>
              <a:ext cx="1990725" cy="1951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1919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EAEAE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B2B2B2"/>
                    </a:outerShdw>
                  </a:effectLst>
                </a14:hiddenEffects>
              </a:ext>
            </a:extLst>
          </p:spPr>
          <p:txBody>
            <a:bodyPr lIns="108000" tIns="180000" rIns="0" bIns="0"/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501650" defTabSz="8016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001713" defTabSz="8016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503363" defTabSz="8016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03425" defTabSz="801688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4606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178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3750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32225" defTabSz="8016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179388" indent="-179388">
                <a:lnSpc>
                  <a:spcPct val="90000"/>
                </a:lnSpc>
                <a:buFont typeface="Arial" pitchFamily="34" charset="0"/>
                <a:buChar char="•"/>
                <a:defRPr/>
              </a:pPr>
              <a:r>
                <a:rPr lang="de-DE" altLang="de-DE" noProof="1">
                  <a:solidFill>
                    <a:srgbClr val="080808"/>
                  </a:solidFill>
                  <a:latin typeface="+mn-lt"/>
                  <a:cs typeface="+mn-ea"/>
                </a:rPr>
                <a:t>Pitch des Unternehmens</a:t>
              </a:r>
            </a:p>
            <a:p>
              <a:pPr marL="179388" indent="-179388">
                <a:lnSpc>
                  <a:spcPct val="90000"/>
                </a:lnSpc>
                <a:buFont typeface="Arial" pitchFamily="34" charset="0"/>
                <a:buChar char="•"/>
                <a:defRPr/>
              </a:pPr>
              <a:endParaRPr lang="de-DE" altLang="de-DE" noProof="1">
                <a:solidFill>
                  <a:srgbClr val="080808"/>
                </a:solidFill>
                <a:latin typeface="+mn-lt"/>
                <a:cs typeface="+mn-ea"/>
              </a:endParaRPr>
            </a:p>
            <a:p>
              <a:pPr marL="179388" indent="-179388">
                <a:lnSpc>
                  <a:spcPct val="90000"/>
                </a:lnSpc>
                <a:buFont typeface="Arial" pitchFamily="34" charset="0"/>
                <a:buChar char="•"/>
                <a:defRPr/>
              </a:pPr>
              <a:r>
                <a:rPr lang="de-DE" altLang="de-DE" noProof="1">
                  <a:solidFill>
                    <a:srgbClr val="080808"/>
                  </a:solidFill>
                  <a:latin typeface="+mn-lt"/>
                  <a:cs typeface="+mn-ea"/>
                </a:rPr>
                <a:t>Prämierung durch die Jury</a:t>
              </a:r>
            </a:p>
          </p:txBody>
        </p:sp>
        <p:grpSp>
          <p:nvGrpSpPr>
            <p:cNvPr id="13" name="Group 123"/>
            <p:cNvGrpSpPr>
              <a:grpSpLocks/>
            </p:cNvGrpSpPr>
            <p:nvPr/>
          </p:nvGrpSpPr>
          <p:grpSpPr bwMode="auto">
            <a:xfrm>
              <a:off x="6653212" y="7509644"/>
              <a:ext cx="1633538" cy="1076325"/>
              <a:chOff x="3416" y="2977"/>
              <a:chExt cx="1029" cy="678"/>
            </a:xfrm>
          </p:grpSpPr>
          <p:sp>
            <p:nvSpPr>
              <p:cNvPr id="78" name="Rectangle 82"/>
              <p:cNvSpPr>
                <a:spLocks noChangeArrowheads="1"/>
              </p:cNvSpPr>
              <p:nvPr/>
            </p:nvSpPr>
            <p:spPr bwMode="gray">
              <a:xfrm>
                <a:off x="3474" y="3415"/>
                <a:ext cx="971" cy="240"/>
              </a:xfrm>
              <a:prstGeom prst="rect">
                <a:avLst/>
              </a:prstGeom>
              <a:solidFill>
                <a:srgbClr val="E8E8E8"/>
              </a:solidFill>
              <a:ln w="9525">
                <a:solidFill>
                  <a:srgbClr val="E8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Freeform 83"/>
              <p:cNvSpPr>
                <a:spLocks/>
              </p:cNvSpPr>
              <p:nvPr/>
            </p:nvSpPr>
            <p:spPr bwMode="gray">
              <a:xfrm>
                <a:off x="3416" y="2977"/>
                <a:ext cx="58" cy="678"/>
              </a:xfrm>
              <a:custGeom>
                <a:avLst/>
                <a:gdLst>
                  <a:gd name="T0" fmla="*/ 0 w 58"/>
                  <a:gd name="T1" fmla="*/ 0 h 678"/>
                  <a:gd name="T2" fmla="*/ 0 w 58"/>
                  <a:gd name="T3" fmla="*/ 214 h 678"/>
                  <a:gd name="T4" fmla="*/ 58 w 58"/>
                  <a:gd name="T5" fmla="*/ 678 h 678"/>
                  <a:gd name="T6" fmla="*/ 58 w 58"/>
                  <a:gd name="T7" fmla="*/ 438 h 678"/>
                  <a:gd name="T8" fmla="*/ 0 w 58"/>
                  <a:gd name="T9" fmla="*/ 0 h 6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678">
                    <a:moveTo>
                      <a:pt x="0" y="0"/>
                    </a:moveTo>
                    <a:lnTo>
                      <a:pt x="0" y="214"/>
                    </a:lnTo>
                    <a:lnTo>
                      <a:pt x="58" y="678"/>
                    </a:lnTo>
                    <a:lnTo>
                      <a:pt x="58" y="4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solidFill>
                  <a:srgbClr val="E8E8E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" name="Freeform 84"/>
              <p:cNvSpPr>
                <a:spLocks/>
              </p:cNvSpPr>
              <p:nvPr/>
            </p:nvSpPr>
            <p:spPr bwMode="gray">
              <a:xfrm>
                <a:off x="3416" y="2977"/>
                <a:ext cx="1029" cy="438"/>
              </a:xfrm>
              <a:custGeom>
                <a:avLst/>
                <a:gdLst>
                  <a:gd name="T0" fmla="*/ 877 w 1029"/>
                  <a:gd name="T1" fmla="*/ 0 h 438"/>
                  <a:gd name="T2" fmla="*/ 0 w 1029"/>
                  <a:gd name="T3" fmla="*/ 0 h 438"/>
                  <a:gd name="T4" fmla="*/ 58 w 1029"/>
                  <a:gd name="T5" fmla="*/ 438 h 438"/>
                  <a:gd name="T6" fmla="*/ 1029 w 1029"/>
                  <a:gd name="T7" fmla="*/ 438 h 438"/>
                  <a:gd name="T8" fmla="*/ 877 w 1029"/>
                  <a:gd name="T9" fmla="*/ 0 h 4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9" h="438">
                    <a:moveTo>
                      <a:pt x="877" y="0"/>
                    </a:moveTo>
                    <a:lnTo>
                      <a:pt x="0" y="0"/>
                    </a:lnTo>
                    <a:lnTo>
                      <a:pt x="58" y="438"/>
                    </a:lnTo>
                    <a:lnTo>
                      <a:pt x="1029" y="438"/>
                    </a:ln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solidFill>
                  <a:srgbClr val="E8E8E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4" name="Group 122"/>
            <p:cNvGrpSpPr>
              <a:grpSpLocks/>
            </p:cNvGrpSpPr>
            <p:nvPr/>
          </p:nvGrpSpPr>
          <p:grpSpPr bwMode="auto">
            <a:xfrm>
              <a:off x="8175625" y="7509644"/>
              <a:ext cx="1897062" cy="1076325"/>
              <a:chOff x="4375" y="2977"/>
              <a:chExt cx="1195" cy="678"/>
            </a:xfrm>
          </p:grpSpPr>
          <p:sp>
            <p:nvSpPr>
              <p:cNvPr id="75" name="Rectangle 86"/>
              <p:cNvSpPr>
                <a:spLocks noChangeArrowheads="1"/>
              </p:cNvSpPr>
              <p:nvPr/>
            </p:nvSpPr>
            <p:spPr bwMode="gray">
              <a:xfrm>
                <a:off x="4547" y="3415"/>
                <a:ext cx="1023" cy="240"/>
              </a:xfrm>
              <a:prstGeom prst="rect">
                <a:avLst/>
              </a:prstGeom>
              <a:solidFill>
                <a:srgbClr val="E8E8E8"/>
              </a:solidFill>
              <a:ln w="9525">
                <a:solidFill>
                  <a:srgbClr val="E8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87"/>
              <p:cNvSpPr>
                <a:spLocks/>
              </p:cNvSpPr>
              <p:nvPr/>
            </p:nvSpPr>
            <p:spPr bwMode="gray">
              <a:xfrm>
                <a:off x="4375" y="2977"/>
                <a:ext cx="172" cy="678"/>
              </a:xfrm>
              <a:custGeom>
                <a:avLst/>
                <a:gdLst>
                  <a:gd name="T0" fmla="*/ 0 w 172"/>
                  <a:gd name="T1" fmla="*/ 0 h 678"/>
                  <a:gd name="T2" fmla="*/ 0 w 172"/>
                  <a:gd name="T3" fmla="*/ 214 h 678"/>
                  <a:gd name="T4" fmla="*/ 172 w 172"/>
                  <a:gd name="T5" fmla="*/ 678 h 678"/>
                  <a:gd name="T6" fmla="*/ 172 w 172"/>
                  <a:gd name="T7" fmla="*/ 438 h 678"/>
                  <a:gd name="T8" fmla="*/ 0 w 172"/>
                  <a:gd name="T9" fmla="*/ 0 h 6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678">
                    <a:moveTo>
                      <a:pt x="0" y="0"/>
                    </a:moveTo>
                    <a:lnTo>
                      <a:pt x="0" y="214"/>
                    </a:lnTo>
                    <a:lnTo>
                      <a:pt x="172" y="678"/>
                    </a:lnTo>
                    <a:lnTo>
                      <a:pt x="172" y="4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solidFill>
                  <a:srgbClr val="E8E8E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" name="Freeform 88"/>
              <p:cNvSpPr>
                <a:spLocks/>
              </p:cNvSpPr>
              <p:nvPr/>
            </p:nvSpPr>
            <p:spPr bwMode="gray">
              <a:xfrm>
                <a:off x="4375" y="2977"/>
                <a:ext cx="1195" cy="438"/>
              </a:xfrm>
              <a:custGeom>
                <a:avLst/>
                <a:gdLst>
                  <a:gd name="T0" fmla="*/ 917 w 1195"/>
                  <a:gd name="T1" fmla="*/ 0 h 438"/>
                  <a:gd name="T2" fmla="*/ 0 w 1195"/>
                  <a:gd name="T3" fmla="*/ 0 h 438"/>
                  <a:gd name="T4" fmla="*/ 172 w 1195"/>
                  <a:gd name="T5" fmla="*/ 438 h 438"/>
                  <a:gd name="T6" fmla="*/ 1195 w 1195"/>
                  <a:gd name="T7" fmla="*/ 438 h 438"/>
                  <a:gd name="T8" fmla="*/ 917 w 1195"/>
                  <a:gd name="T9" fmla="*/ 0 h 4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5" h="438">
                    <a:moveTo>
                      <a:pt x="917" y="0"/>
                    </a:moveTo>
                    <a:lnTo>
                      <a:pt x="0" y="0"/>
                    </a:lnTo>
                    <a:lnTo>
                      <a:pt x="172" y="438"/>
                    </a:lnTo>
                    <a:lnTo>
                      <a:pt x="1195" y="438"/>
                    </a:lnTo>
                    <a:lnTo>
                      <a:pt x="917" y="0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solidFill>
                  <a:srgbClr val="E8E8E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5" name="Group 121"/>
            <p:cNvGrpSpPr>
              <a:grpSpLocks/>
            </p:cNvGrpSpPr>
            <p:nvPr/>
          </p:nvGrpSpPr>
          <p:grpSpPr bwMode="auto">
            <a:xfrm>
              <a:off x="5038725" y="7506469"/>
              <a:ext cx="1544637" cy="1079500"/>
              <a:chOff x="2399" y="2975"/>
              <a:chExt cx="973" cy="680"/>
            </a:xfrm>
          </p:grpSpPr>
          <p:sp>
            <p:nvSpPr>
              <p:cNvPr id="73" name="Freeform 90"/>
              <p:cNvSpPr>
                <a:spLocks/>
              </p:cNvSpPr>
              <p:nvPr/>
            </p:nvSpPr>
            <p:spPr bwMode="gray">
              <a:xfrm>
                <a:off x="2399" y="2975"/>
                <a:ext cx="973" cy="438"/>
              </a:xfrm>
              <a:custGeom>
                <a:avLst/>
                <a:gdLst>
                  <a:gd name="T0" fmla="*/ 927 w 973"/>
                  <a:gd name="T1" fmla="*/ 0 h 438"/>
                  <a:gd name="T2" fmla="*/ 46 w 973"/>
                  <a:gd name="T3" fmla="*/ 0 h 438"/>
                  <a:gd name="T4" fmla="*/ 0 w 973"/>
                  <a:gd name="T5" fmla="*/ 438 h 438"/>
                  <a:gd name="T6" fmla="*/ 973 w 973"/>
                  <a:gd name="T7" fmla="*/ 438 h 438"/>
                  <a:gd name="T8" fmla="*/ 927 w 973"/>
                  <a:gd name="T9" fmla="*/ 0 h 4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3" h="438">
                    <a:moveTo>
                      <a:pt x="927" y="0"/>
                    </a:moveTo>
                    <a:lnTo>
                      <a:pt x="46" y="0"/>
                    </a:lnTo>
                    <a:lnTo>
                      <a:pt x="0" y="438"/>
                    </a:lnTo>
                    <a:lnTo>
                      <a:pt x="973" y="438"/>
                    </a:lnTo>
                    <a:lnTo>
                      <a:pt x="927" y="0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solidFill>
                  <a:srgbClr val="E8E8E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" name="Rectangle 91"/>
              <p:cNvSpPr>
                <a:spLocks noChangeArrowheads="1"/>
              </p:cNvSpPr>
              <p:nvPr/>
            </p:nvSpPr>
            <p:spPr bwMode="gray">
              <a:xfrm>
                <a:off x="2399" y="3413"/>
                <a:ext cx="973" cy="242"/>
              </a:xfrm>
              <a:prstGeom prst="rect">
                <a:avLst/>
              </a:prstGeom>
              <a:solidFill>
                <a:srgbClr val="E8E8E8"/>
              </a:solidFill>
              <a:ln w="9525">
                <a:solidFill>
                  <a:srgbClr val="E8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altLang="de-DE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" name="Group 110"/>
            <p:cNvGrpSpPr>
              <a:grpSpLocks/>
            </p:cNvGrpSpPr>
            <p:nvPr/>
          </p:nvGrpSpPr>
          <p:grpSpPr bwMode="auto">
            <a:xfrm>
              <a:off x="3335337" y="7508056"/>
              <a:ext cx="1624013" cy="1077913"/>
              <a:chOff x="1326" y="2976"/>
              <a:chExt cx="1023" cy="679"/>
            </a:xfrm>
          </p:grpSpPr>
          <p:sp>
            <p:nvSpPr>
              <p:cNvPr id="70" name="Rectangle 93"/>
              <p:cNvSpPr>
                <a:spLocks noChangeArrowheads="1"/>
              </p:cNvSpPr>
              <p:nvPr/>
            </p:nvSpPr>
            <p:spPr bwMode="gray">
              <a:xfrm>
                <a:off x="1326" y="3414"/>
                <a:ext cx="971" cy="241"/>
              </a:xfrm>
              <a:prstGeom prst="rect">
                <a:avLst/>
              </a:prstGeom>
              <a:solidFill>
                <a:srgbClr val="E8E8E8"/>
              </a:solidFill>
              <a:ln w="9525">
                <a:solidFill>
                  <a:srgbClr val="E8E8E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Freeform 94"/>
              <p:cNvSpPr>
                <a:spLocks/>
              </p:cNvSpPr>
              <p:nvPr/>
            </p:nvSpPr>
            <p:spPr bwMode="gray">
              <a:xfrm>
                <a:off x="2297" y="2976"/>
                <a:ext cx="52" cy="679"/>
              </a:xfrm>
              <a:custGeom>
                <a:avLst/>
                <a:gdLst>
                  <a:gd name="T0" fmla="*/ 52 w 52"/>
                  <a:gd name="T1" fmla="*/ 0 h 679"/>
                  <a:gd name="T2" fmla="*/ 52 w 52"/>
                  <a:gd name="T3" fmla="*/ 230 h 679"/>
                  <a:gd name="T4" fmla="*/ 0 w 52"/>
                  <a:gd name="T5" fmla="*/ 679 h 679"/>
                  <a:gd name="T6" fmla="*/ 0 w 52"/>
                  <a:gd name="T7" fmla="*/ 438 h 679"/>
                  <a:gd name="T8" fmla="*/ 52 w 52"/>
                  <a:gd name="T9" fmla="*/ 0 h 6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679">
                    <a:moveTo>
                      <a:pt x="52" y="0"/>
                    </a:moveTo>
                    <a:lnTo>
                      <a:pt x="52" y="230"/>
                    </a:lnTo>
                    <a:lnTo>
                      <a:pt x="0" y="679"/>
                    </a:lnTo>
                    <a:lnTo>
                      <a:pt x="0" y="438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solidFill>
                  <a:srgbClr val="E8E8E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" name="Freeform 95"/>
              <p:cNvSpPr>
                <a:spLocks/>
              </p:cNvSpPr>
              <p:nvPr/>
            </p:nvSpPr>
            <p:spPr bwMode="gray">
              <a:xfrm>
                <a:off x="1326" y="2976"/>
                <a:ext cx="1023" cy="438"/>
              </a:xfrm>
              <a:custGeom>
                <a:avLst/>
                <a:gdLst>
                  <a:gd name="T0" fmla="*/ 1023 w 1023"/>
                  <a:gd name="T1" fmla="*/ 0 h 438"/>
                  <a:gd name="T2" fmla="*/ 138 w 1023"/>
                  <a:gd name="T3" fmla="*/ 0 h 438"/>
                  <a:gd name="T4" fmla="*/ 0 w 1023"/>
                  <a:gd name="T5" fmla="*/ 438 h 438"/>
                  <a:gd name="T6" fmla="*/ 971 w 1023"/>
                  <a:gd name="T7" fmla="*/ 438 h 438"/>
                  <a:gd name="T8" fmla="*/ 1023 w 1023"/>
                  <a:gd name="T9" fmla="*/ 0 h 4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3" h="438">
                    <a:moveTo>
                      <a:pt x="1023" y="0"/>
                    </a:moveTo>
                    <a:lnTo>
                      <a:pt x="138" y="0"/>
                    </a:lnTo>
                    <a:lnTo>
                      <a:pt x="0" y="438"/>
                    </a:lnTo>
                    <a:lnTo>
                      <a:pt x="971" y="438"/>
                    </a:lnTo>
                    <a:lnTo>
                      <a:pt x="1023" y="0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solidFill>
                  <a:srgbClr val="E8E8E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7" name="Line 4"/>
            <p:cNvSpPr>
              <a:spLocks noChangeShapeType="1"/>
            </p:cNvSpPr>
            <p:nvPr/>
          </p:nvSpPr>
          <p:spPr bwMode="gray">
            <a:xfrm flipV="1">
              <a:off x="3382962" y="3424982"/>
              <a:ext cx="0" cy="293370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gray">
            <a:xfrm flipV="1">
              <a:off x="4953000" y="3424982"/>
              <a:ext cx="0" cy="2505075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gray">
            <a:xfrm flipV="1">
              <a:off x="6500812" y="3424982"/>
              <a:ext cx="0" cy="2106613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gray">
            <a:xfrm flipV="1">
              <a:off x="8026703" y="3424982"/>
              <a:ext cx="0" cy="1677988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1" name="Group 120"/>
            <p:cNvGrpSpPr>
              <a:grpSpLocks/>
            </p:cNvGrpSpPr>
            <p:nvPr/>
          </p:nvGrpSpPr>
          <p:grpSpPr bwMode="auto">
            <a:xfrm>
              <a:off x="6653212" y="6361881"/>
              <a:ext cx="1633538" cy="1076325"/>
              <a:chOff x="3416" y="2254"/>
              <a:chExt cx="1029" cy="678"/>
            </a:xfrm>
          </p:grpSpPr>
          <p:sp>
            <p:nvSpPr>
              <p:cNvPr id="67" name="Rectangle 13"/>
              <p:cNvSpPr>
                <a:spLocks noChangeArrowheads="1"/>
              </p:cNvSpPr>
              <p:nvPr/>
            </p:nvSpPr>
            <p:spPr bwMode="gray">
              <a:xfrm>
                <a:off x="3474" y="2692"/>
                <a:ext cx="971" cy="240"/>
              </a:xfrm>
              <a:prstGeom prst="rect">
                <a:avLst/>
              </a:prstGeom>
              <a:gradFill rotWithShape="1">
                <a:gsLst>
                  <a:gs pos="0">
                    <a:srgbClr val="0061B2"/>
                  </a:gs>
                  <a:gs pos="100000">
                    <a:srgbClr val="A7C8E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Freeform 17"/>
              <p:cNvSpPr>
                <a:spLocks/>
              </p:cNvSpPr>
              <p:nvPr/>
            </p:nvSpPr>
            <p:spPr bwMode="gray">
              <a:xfrm>
                <a:off x="3416" y="2254"/>
                <a:ext cx="58" cy="678"/>
              </a:xfrm>
              <a:custGeom>
                <a:avLst/>
                <a:gdLst>
                  <a:gd name="T0" fmla="*/ 0 w 58"/>
                  <a:gd name="T1" fmla="*/ 0 h 678"/>
                  <a:gd name="T2" fmla="*/ 0 w 58"/>
                  <a:gd name="T3" fmla="*/ 214 h 678"/>
                  <a:gd name="T4" fmla="*/ 58 w 58"/>
                  <a:gd name="T5" fmla="*/ 678 h 678"/>
                  <a:gd name="T6" fmla="*/ 58 w 58"/>
                  <a:gd name="T7" fmla="*/ 438 h 678"/>
                  <a:gd name="T8" fmla="*/ 0 w 58"/>
                  <a:gd name="T9" fmla="*/ 0 h 6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678">
                    <a:moveTo>
                      <a:pt x="0" y="0"/>
                    </a:moveTo>
                    <a:lnTo>
                      <a:pt x="0" y="214"/>
                    </a:lnTo>
                    <a:lnTo>
                      <a:pt x="58" y="678"/>
                    </a:lnTo>
                    <a:lnTo>
                      <a:pt x="58" y="43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1B2"/>
                  </a:gs>
                  <a:gs pos="100000">
                    <a:srgbClr val="00315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" name="Freeform 20"/>
              <p:cNvSpPr>
                <a:spLocks/>
              </p:cNvSpPr>
              <p:nvPr/>
            </p:nvSpPr>
            <p:spPr bwMode="gray">
              <a:xfrm>
                <a:off x="3416" y="2254"/>
                <a:ext cx="1029" cy="438"/>
              </a:xfrm>
              <a:custGeom>
                <a:avLst/>
                <a:gdLst>
                  <a:gd name="T0" fmla="*/ 877 w 1029"/>
                  <a:gd name="T1" fmla="*/ 0 h 438"/>
                  <a:gd name="T2" fmla="*/ 0 w 1029"/>
                  <a:gd name="T3" fmla="*/ 0 h 438"/>
                  <a:gd name="T4" fmla="*/ 58 w 1029"/>
                  <a:gd name="T5" fmla="*/ 438 h 438"/>
                  <a:gd name="T6" fmla="*/ 1029 w 1029"/>
                  <a:gd name="T7" fmla="*/ 438 h 438"/>
                  <a:gd name="T8" fmla="*/ 877 w 1029"/>
                  <a:gd name="T9" fmla="*/ 0 h 4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9" h="438">
                    <a:moveTo>
                      <a:pt x="877" y="0"/>
                    </a:moveTo>
                    <a:lnTo>
                      <a:pt x="0" y="0"/>
                    </a:lnTo>
                    <a:lnTo>
                      <a:pt x="58" y="438"/>
                    </a:lnTo>
                    <a:lnTo>
                      <a:pt x="1029" y="438"/>
                    </a:lnTo>
                    <a:lnTo>
                      <a:pt x="87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1E2F1"/>
                  </a:gs>
                  <a:gs pos="100000">
                    <a:srgbClr val="0061B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2" name="Group 119"/>
            <p:cNvGrpSpPr>
              <a:grpSpLocks/>
            </p:cNvGrpSpPr>
            <p:nvPr/>
          </p:nvGrpSpPr>
          <p:grpSpPr bwMode="auto">
            <a:xfrm>
              <a:off x="8175625" y="5980881"/>
              <a:ext cx="1897062" cy="1076325"/>
              <a:chOff x="4375" y="2014"/>
              <a:chExt cx="1195" cy="678"/>
            </a:xfrm>
          </p:grpSpPr>
          <p:sp>
            <p:nvSpPr>
              <p:cNvPr id="64" name="Rectangle 14"/>
              <p:cNvSpPr>
                <a:spLocks noChangeArrowheads="1"/>
              </p:cNvSpPr>
              <p:nvPr/>
            </p:nvSpPr>
            <p:spPr bwMode="gray">
              <a:xfrm>
                <a:off x="4547" y="2452"/>
                <a:ext cx="1023" cy="240"/>
              </a:xfrm>
              <a:prstGeom prst="rect">
                <a:avLst/>
              </a:prstGeom>
              <a:gradFill rotWithShape="1">
                <a:gsLst>
                  <a:gs pos="0">
                    <a:srgbClr val="004074"/>
                  </a:gs>
                  <a:gs pos="100000">
                    <a:srgbClr val="A7BDC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Freeform 16"/>
              <p:cNvSpPr>
                <a:spLocks/>
              </p:cNvSpPr>
              <p:nvPr/>
            </p:nvSpPr>
            <p:spPr bwMode="gray">
              <a:xfrm>
                <a:off x="4375" y="2014"/>
                <a:ext cx="172" cy="678"/>
              </a:xfrm>
              <a:custGeom>
                <a:avLst/>
                <a:gdLst>
                  <a:gd name="T0" fmla="*/ 0 w 172"/>
                  <a:gd name="T1" fmla="*/ 0 h 678"/>
                  <a:gd name="T2" fmla="*/ 0 w 172"/>
                  <a:gd name="T3" fmla="*/ 214 h 678"/>
                  <a:gd name="T4" fmla="*/ 172 w 172"/>
                  <a:gd name="T5" fmla="*/ 678 h 678"/>
                  <a:gd name="T6" fmla="*/ 172 w 172"/>
                  <a:gd name="T7" fmla="*/ 438 h 678"/>
                  <a:gd name="T8" fmla="*/ 0 w 172"/>
                  <a:gd name="T9" fmla="*/ 0 h 6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2" h="678">
                    <a:moveTo>
                      <a:pt x="0" y="0"/>
                    </a:moveTo>
                    <a:lnTo>
                      <a:pt x="0" y="214"/>
                    </a:lnTo>
                    <a:lnTo>
                      <a:pt x="172" y="678"/>
                    </a:lnTo>
                    <a:lnTo>
                      <a:pt x="172" y="43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4074"/>
                  </a:gs>
                  <a:gs pos="100000">
                    <a:srgbClr val="00203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" name="Freeform 21"/>
              <p:cNvSpPr>
                <a:spLocks/>
              </p:cNvSpPr>
              <p:nvPr/>
            </p:nvSpPr>
            <p:spPr bwMode="gray">
              <a:xfrm>
                <a:off x="4375" y="2014"/>
                <a:ext cx="1195" cy="438"/>
              </a:xfrm>
              <a:custGeom>
                <a:avLst/>
                <a:gdLst>
                  <a:gd name="T0" fmla="*/ 917 w 1195"/>
                  <a:gd name="T1" fmla="*/ 0 h 438"/>
                  <a:gd name="T2" fmla="*/ 0 w 1195"/>
                  <a:gd name="T3" fmla="*/ 0 h 438"/>
                  <a:gd name="T4" fmla="*/ 172 w 1195"/>
                  <a:gd name="T5" fmla="*/ 438 h 438"/>
                  <a:gd name="T6" fmla="*/ 1195 w 1195"/>
                  <a:gd name="T7" fmla="*/ 438 h 438"/>
                  <a:gd name="T8" fmla="*/ 917 w 1195"/>
                  <a:gd name="T9" fmla="*/ 0 h 4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5" h="438">
                    <a:moveTo>
                      <a:pt x="917" y="0"/>
                    </a:moveTo>
                    <a:lnTo>
                      <a:pt x="0" y="0"/>
                    </a:lnTo>
                    <a:lnTo>
                      <a:pt x="172" y="438"/>
                    </a:lnTo>
                    <a:lnTo>
                      <a:pt x="1195" y="438"/>
                    </a:lnTo>
                    <a:lnTo>
                      <a:pt x="91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1DDE6"/>
                  </a:gs>
                  <a:gs pos="100000">
                    <a:srgbClr val="004074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3" name="Group 118"/>
            <p:cNvGrpSpPr>
              <a:grpSpLocks/>
            </p:cNvGrpSpPr>
            <p:nvPr/>
          </p:nvGrpSpPr>
          <p:grpSpPr bwMode="auto">
            <a:xfrm>
              <a:off x="5038725" y="6742881"/>
              <a:ext cx="1544637" cy="1079500"/>
              <a:chOff x="2399" y="2494"/>
              <a:chExt cx="973" cy="680"/>
            </a:xfrm>
          </p:grpSpPr>
          <p:sp>
            <p:nvSpPr>
              <p:cNvPr id="62" name="Freeform 19"/>
              <p:cNvSpPr>
                <a:spLocks/>
              </p:cNvSpPr>
              <p:nvPr/>
            </p:nvSpPr>
            <p:spPr bwMode="gray">
              <a:xfrm>
                <a:off x="2399" y="2494"/>
                <a:ext cx="973" cy="438"/>
              </a:xfrm>
              <a:custGeom>
                <a:avLst/>
                <a:gdLst>
                  <a:gd name="T0" fmla="*/ 927 w 973"/>
                  <a:gd name="T1" fmla="*/ 0 h 438"/>
                  <a:gd name="T2" fmla="*/ 46 w 973"/>
                  <a:gd name="T3" fmla="*/ 0 h 438"/>
                  <a:gd name="T4" fmla="*/ 0 w 973"/>
                  <a:gd name="T5" fmla="*/ 438 h 438"/>
                  <a:gd name="T6" fmla="*/ 973 w 973"/>
                  <a:gd name="T7" fmla="*/ 438 h 438"/>
                  <a:gd name="T8" fmla="*/ 927 w 973"/>
                  <a:gd name="T9" fmla="*/ 0 h 4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3" h="438">
                    <a:moveTo>
                      <a:pt x="927" y="0"/>
                    </a:moveTo>
                    <a:lnTo>
                      <a:pt x="46" y="0"/>
                    </a:lnTo>
                    <a:lnTo>
                      <a:pt x="0" y="438"/>
                    </a:lnTo>
                    <a:lnTo>
                      <a:pt x="973" y="438"/>
                    </a:lnTo>
                    <a:lnTo>
                      <a:pt x="92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9E7F7"/>
                  </a:gs>
                  <a:gs pos="100000">
                    <a:srgbClr val="2A79D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" name="Rectangle 22"/>
              <p:cNvSpPr>
                <a:spLocks noChangeArrowheads="1"/>
              </p:cNvSpPr>
              <p:nvPr/>
            </p:nvSpPr>
            <p:spPr bwMode="gray">
              <a:xfrm>
                <a:off x="2399" y="2932"/>
                <a:ext cx="973" cy="242"/>
              </a:xfrm>
              <a:prstGeom prst="rect">
                <a:avLst/>
              </a:prstGeom>
              <a:gradFill rotWithShape="1">
                <a:gsLst>
                  <a:gs pos="0">
                    <a:srgbClr val="2A79D0"/>
                  </a:gs>
                  <a:gs pos="100000">
                    <a:srgbClr val="B5D1E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altLang="de-DE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" name="Group 117"/>
            <p:cNvGrpSpPr>
              <a:grpSpLocks/>
            </p:cNvGrpSpPr>
            <p:nvPr/>
          </p:nvGrpSpPr>
          <p:grpSpPr bwMode="auto">
            <a:xfrm>
              <a:off x="1549400" y="7524750"/>
              <a:ext cx="1846262" cy="1085850"/>
              <a:chOff x="201" y="2976"/>
              <a:chExt cx="1163" cy="684"/>
            </a:xfrm>
          </p:grpSpPr>
          <p:sp>
            <p:nvSpPr>
              <p:cNvPr id="59" name="Rectangle 31"/>
              <p:cNvSpPr>
                <a:spLocks noChangeArrowheads="1"/>
              </p:cNvSpPr>
              <p:nvPr/>
            </p:nvSpPr>
            <p:spPr bwMode="gray">
              <a:xfrm>
                <a:off x="201" y="3415"/>
                <a:ext cx="1023" cy="240"/>
              </a:xfrm>
              <a:prstGeom prst="rect">
                <a:avLst/>
              </a:prstGeom>
              <a:gradFill rotWithShape="1">
                <a:gsLst>
                  <a:gs pos="0">
                    <a:srgbClr val="9DC2EB"/>
                  </a:gs>
                  <a:gs pos="100000">
                    <a:srgbClr val="DDEAF8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Freeform 32"/>
              <p:cNvSpPr>
                <a:spLocks/>
              </p:cNvSpPr>
              <p:nvPr/>
            </p:nvSpPr>
            <p:spPr bwMode="gray">
              <a:xfrm>
                <a:off x="1219" y="2981"/>
                <a:ext cx="140" cy="679"/>
              </a:xfrm>
              <a:custGeom>
                <a:avLst/>
                <a:gdLst>
                  <a:gd name="T0" fmla="*/ 140 w 140"/>
                  <a:gd name="T1" fmla="*/ 0 h 679"/>
                  <a:gd name="T2" fmla="*/ 140 w 140"/>
                  <a:gd name="T3" fmla="*/ 216 h 679"/>
                  <a:gd name="T4" fmla="*/ 0 w 140"/>
                  <a:gd name="T5" fmla="*/ 679 h 679"/>
                  <a:gd name="T6" fmla="*/ 0 w 140"/>
                  <a:gd name="T7" fmla="*/ 439 h 679"/>
                  <a:gd name="T8" fmla="*/ 140 w 140"/>
                  <a:gd name="T9" fmla="*/ 0 h 6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" h="679">
                    <a:moveTo>
                      <a:pt x="140" y="0"/>
                    </a:moveTo>
                    <a:lnTo>
                      <a:pt x="140" y="216"/>
                    </a:lnTo>
                    <a:lnTo>
                      <a:pt x="0" y="679"/>
                    </a:lnTo>
                    <a:lnTo>
                      <a:pt x="0" y="439"/>
                    </a:lnTo>
                    <a:lnTo>
                      <a:pt x="14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C2EB"/>
                  </a:gs>
                  <a:gs pos="100000">
                    <a:srgbClr val="4F627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" name="Freeform 33"/>
              <p:cNvSpPr>
                <a:spLocks/>
              </p:cNvSpPr>
              <p:nvPr/>
            </p:nvSpPr>
            <p:spPr bwMode="gray">
              <a:xfrm>
                <a:off x="201" y="2976"/>
                <a:ext cx="1163" cy="439"/>
              </a:xfrm>
              <a:custGeom>
                <a:avLst/>
                <a:gdLst>
                  <a:gd name="T0" fmla="*/ 1163 w 1163"/>
                  <a:gd name="T1" fmla="*/ 0 h 439"/>
                  <a:gd name="T2" fmla="*/ 226 w 1163"/>
                  <a:gd name="T3" fmla="*/ 0 h 439"/>
                  <a:gd name="T4" fmla="*/ 0 w 1163"/>
                  <a:gd name="T5" fmla="*/ 439 h 439"/>
                  <a:gd name="T6" fmla="*/ 1023 w 1163"/>
                  <a:gd name="T7" fmla="*/ 439 h 439"/>
                  <a:gd name="T8" fmla="*/ 1163 w 1163"/>
                  <a:gd name="T9" fmla="*/ 0 h 4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3" h="439">
                    <a:moveTo>
                      <a:pt x="1163" y="0"/>
                    </a:moveTo>
                    <a:lnTo>
                      <a:pt x="226" y="0"/>
                    </a:lnTo>
                    <a:lnTo>
                      <a:pt x="0" y="439"/>
                    </a:lnTo>
                    <a:lnTo>
                      <a:pt x="1023" y="439"/>
                    </a:lnTo>
                    <a:lnTo>
                      <a:pt x="11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DF4FB"/>
                  </a:gs>
                  <a:gs pos="100000">
                    <a:srgbClr val="9DC2EB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5" name="Group 116"/>
            <p:cNvGrpSpPr>
              <a:grpSpLocks/>
            </p:cNvGrpSpPr>
            <p:nvPr/>
          </p:nvGrpSpPr>
          <p:grpSpPr bwMode="auto">
            <a:xfrm>
              <a:off x="3335337" y="7127056"/>
              <a:ext cx="1624013" cy="1077913"/>
              <a:chOff x="1326" y="2736"/>
              <a:chExt cx="1023" cy="679"/>
            </a:xfrm>
          </p:grpSpPr>
          <p:sp>
            <p:nvSpPr>
              <p:cNvPr id="56" name="Rectangle 12"/>
              <p:cNvSpPr>
                <a:spLocks noChangeArrowheads="1"/>
              </p:cNvSpPr>
              <p:nvPr/>
            </p:nvSpPr>
            <p:spPr bwMode="gray">
              <a:xfrm>
                <a:off x="1326" y="3174"/>
                <a:ext cx="971" cy="241"/>
              </a:xfrm>
              <a:prstGeom prst="rect">
                <a:avLst/>
              </a:prstGeom>
              <a:gradFill rotWithShape="1">
                <a:gsLst>
                  <a:gs pos="0">
                    <a:srgbClr val="69A2E1"/>
                  </a:gs>
                  <a:gs pos="100000">
                    <a:srgbClr val="CBDFF5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Freeform 15"/>
              <p:cNvSpPr>
                <a:spLocks/>
              </p:cNvSpPr>
              <p:nvPr/>
            </p:nvSpPr>
            <p:spPr bwMode="gray">
              <a:xfrm>
                <a:off x="2297" y="2736"/>
                <a:ext cx="52" cy="679"/>
              </a:xfrm>
              <a:custGeom>
                <a:avLst/>
                <a:gdLst>
                  <a:gd name="T0" fmla="*/ 52 w 52"/>
                  <a:gd name="T1" fmla="*/ 0 h 679"/>
                  <a:gd name="T2" fmla="*/ 52 w 52"/>
                  <a:gd name="T3" fmla="*/ 230 h 679"/>
                  <a:gd name="T4" fmla="*/ 0 w 52"/>
                  <a:gd name="T5" fmla="*/ 679 h 679"/>
                  <a:gd name="T6" fmla="*/ 0 w 52"/>
                  <a:gd name="T7" fmla="*/ 438 h 679"/>
                  <a:gd name="T8" fmla="*/ 52 w 52"/>
                  <a:gd name="T9" fmla="*/ 0 h 6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679">
                    <a:moveTo>
                      <a:pt x="52" y="0"/>
                    </a:moveTo>
                    <a:lnTo>
                      <a:pt x="52" y="230"/>
                    </a:lnTo>
                    <a:lnTo>
                      <a:pt x="0" y="679"/>
                    </a:lnTo>
                    <a:lnTo>
                      <a:pt x="0" y="438"/>
                    </a:lnTo>
                    <a:lnTo>
                      <a:pt x="5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9A2E1"/>
                  </a:gs>
                  <a:gs pos="100000">
                    <a:srgbClr val="35527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Freeform 18"/>
              <p:cNvSpPr>
                <a:spLocks/>
              </p:cNvSpPr>
              <p:nvPr/>
            </p:nvSpPr>
            <p:spPr bwMode="gray">
              <a:xfrm>
                <a:off x="1326" y="2736"/>
                <a:ext cx="1023" cy="438"/>
              </a:xfrm>
              <a:custGeom>
                <a:avLst/>
                <a:gdLst>
                  <a:gd name="T0" fmla="*/ 1023 w 1023"/>
                  <a:gd name="T1" fmla="*/ 0 h 438"/>
                  <a:gd name="T2" fmla="*/ 138 w 1023"/>
                  <a:gd name="T3" fmla="*/ 0 h 438"/>
                  <a:gd name="T4" fmla="*/ 0 w 1023"/>
                  <a:gd name="T5" fmla="*/ 438 h 438"/>
                  <a:gd name="T6" fmla="*/ 971 w 1023"/>
                  <a:gd name="T7" fmla="*/ 438 h 438"/>
                  <a:gd name="T8" fmla="*/ 1023 w 1023"/>
                  <a:gd name="T9" fmla="*/ 0 h 4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3" h="438">
                    <a:moveTo>
                      <a:pt x="1023" y="0"/>
                    </a:moveTo>
                    <a:lnTo>
                      <a:pt x="138" y="0"/>
                    </a:lnTo>
                    <a:lnTo>
                      <a:pt x="0" y="438"/>
                    </a:lnTo>
                    <a:lnTo>
                      <a:pt x="971" y="438"/>
                    </a:lnTo>
                    <a:lnTo>
                      <a:pt x="102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4EEFA"/>
                  </a:gs>
                  <a:gs pos="100000">
                    <a:srgbClr val="69A2E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6" name="Group 115"/>
            <p:cNvGrpSpPr>
              <a:grpSpLocks/>
            </p:cNvGrpSpPr>
            <p:nvPr/>
          </p:nvGrpSpPr>
          <p:grpSpPr bwMode="auto">
            <a:xfrm>
              <a:off x="5360987" y="6315075"/>
              <a:ext cx="828675" cy="828675"/>
              <a:chOff x="2602" y="2214"/>
              <a:chExt cx="522" cy="522"/>
            </a:xfrm>
          </p:grpSpPr>
          <p:sp>
            <p:nvSpPr>
              <p:cNvPr id="53" name="Oval 103"/>
              <p:cNvSpPr>
                <a:spLocks noChangeArrowheads="1"/>
              </p:cNvSpPr>
              <p:nvPr/>
            </p:nvSpPr>
            <p:spPr bwMode="gray">
              <a:xfrm>
                <a:off x="2602" y="2214"/>
                <a:ext cx="522" cy="522"/>
              </a:xfrm>
              <a:prstGeom prst="ellipse">
                <a:avLst/>
              </a:prstGeom>
              <a:solidFill>
                <a:srgbClr val="AEAEAE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Oval 104"/>
              <p:cNvSpPr>
                <a:spLocks noChangeArrowheads="1"/>
              </p:cNvSpPr>
              <p:nvPr/>
            </p:nvSpPr>
            <p:spPr bwMode="gray">
              <a:xfrm>
                <a:off x="2615" y="2219"/>
                <a:ext cx="495" cy="4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9C9C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 altLang="de-DE">
                  <a:solidFill>
                    <a:srgbClr val="000000"/>
                  </a:solidFill>
                </a:endParaRPr>
              </a:p>
            </p:txBody>
          </p:sp>
          <p:pic>
            <p:nvPicPr>
              <p:cNvPr id="55" name="Picture 1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720" y="2221"/>
                <a:ext cx="285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7" name="Oval 29"/>
            <p:cNvSpPr>
              <a:spLocks noChangeArrowheads="1"/>
            </p:cNvSpPr>
            <p:nvPr/>
          </p:nvSpPr>
          <p:spPr bwMode="gray">
            <a:xfrm>
              <a:off x="5360987" y="6298381"/>
              <a:ext cx="828675" cy="82867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altLang="de-DE" sz="1600" noProof="1" smtClean="0">
                  <a:solidFill>
                    <a:srgbClr val="666666"/>
                  </a:solidFill>
                </a:rPr>
                <a:t>Jan</a:t>
              </a:r>
              <a:endParaRPr lang="de-DE" altLang="de-DE" sz="1600" noProof="1">
                <a:solidFill>
                  <a:srgbClr val="666666"/>
                </a:solidFill>
              </a:endParaRPr>
            </a:p>
          </p:txBody>
        </p:sp>
        <p:grpSp>
          <p:nvGrpSpPr>
            <p:cNvPr id="28" name="Group 114"/>
            <p:cNvGrpSpPr>
              <a:grpSpLocks/>
            </p:cNvGrpSpPr>
            <p:nvPr/>
          </p:nvGrpSpPr>
          <p:grpSpPr bwMode="auto">
            <a:xfrm>
              <a:off x="7011987" y="5911031"/>
              <a:ext cx="828675" cy="828675"/>
              <a:chOff x="3642" y="1970"/>
              <a:chExt cx="522" cy="522"/>
            </a:xfrm>
          </p:grpSpPr>
          <p:sp>
            <p:nvSpPr>
              <p:cNvPr id="50" name="Oval 55"/>
              <p:cNvSpPr>
                <a:spLocks noChangeArrowheads="1"/>
              </p:cNvSpPr>
              <p:nvPr/>
            </p:nvSpPr>
            <p:spPr bwMode="gray">
              <a:xfrm>
                <a:off x="3642" y="1970"/>
                <a:ext cx="522" cy="522"/>
              </a:xfrm>
              <a:prstGeom prst="ellipse">
                <a:avLst/>
              </a:prstGeom>
              <a:solidFill>
                <a:srgbClr val="AEAEAE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Oval 56"/>
              <p:cNvSpPr>
                <a:spLocks noChangeArrowheads="1"/>
              </p:cNvSpPr>
              <p:nvPr/>
            </p:nvSpPr>
            <p:spPr bwMode="gray">
              <a:xfrm>
                <a:off x="3655" y="1975"/>
                <a:ext cx="495" cy="4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9C9C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 altLang="de-DE">
                  <a:solidFill>
                    <a:srgbClr val="000000"/>
                  </a:solidFill>
                </a:endParaRPr>
              </a:p>
            </p:txBody>
          </p:sp>
          <p:pic>
            <p:nvPicPr>
              <p:cNvPr id="52" name="Picture 5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760" y="1977"/>
                <a:ext cx="285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" name="Oval 30"/>
            <p:cNvSpPr>
              <a:spLocks noChangeArrowheads="1"/>
            </p:cNvSpPr>
            <p:nvPr/>
          </p:nvSpPr>
          <p:spPr bwMode="gray">
            <a:xfrm>
              <a:off x="7011987" y="5927105"/>
              <a:ext cx="828675" cy="82867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altLang="de-DE" sz="1600" noProof="1" smtClean="0">
                  <a:solidFill>
                    <a:srgbClr val="666666"/>
                  </a:solidFill>
                </a:rPr>
                <a:t>Jan</a:t>
              </a:r>
            </a:p>
            <a:p>
              <a:pPr algn="ctr" eaLnBrk="0" hangingPunct="0"/>
              <a:r>
                <a:rPr lang="de-DE" altLang="de-DE" sz="1600" noProof="1" smtClean="0">
                  <a:solidFill>
                    <a:srgbClr val="666666"/>
                  </a:solidFill>
                </a:rPr>
                <a:t>-</a:t>
              </a:r>
            </a:p>
            <a:p>
              <a:pPr algn="ctr" eaLnBrk="0" hangingPunct="0"/>
              <a:r>
                <a:rPr lang="de-DE" altLang="de-DE" sz="1600" noProof="1" smtClean="0">
                  <a:solidFill>
                    <a:srgbClr val="666666"/>
                  </a:solidFill>
                </a:rPr>
                <a:t>Mai</a:t>
              </a:r>
              <a:endParaRPr lang="de-DE" altLang="de-DE" sz="1600" noProof="1">
                <a:solidFill>
                  <a:srgbClr val="666666"/>
                </a:solidFill>
              </a:endParaRPr>
            </a:p>
          </p:txBody>
        </p:sp>
        <p:grpSp>
          <p:nvGrpSpPr>
            <p:cNvPr id="30" name="Group 113"/>
            <p:cNvGrpSpPr>
              <a:grpSpLocks/>
            </p:cNvGrpSpPr>
            <p:nvPr/>
          </p:nvGrpSpPr>
          <p:grpSpPr bwMode="auto">
            <a:xfrm>
              <a:off x="8664575" y="5725294"/>
              <a:ext cx="828675" cy="828675"/>
              <a:chOff x="4683" y="1853"/>
              <a:chExt cx="522" cy="522"/>
            </a:xfrm>
          </p:grpSpPr>
          <p:sp>
            <p:nvSpPr>
              <p:cNvPr id="47" name="Oval 59"/>
              <p:cNvSpPr>
                <a:spLocks noChangeArrowheads="1"/>
              </p:cNvSpPr>
              <p:nvPr/>
            </p:nvSpPr>
            <p:spPr bwMode="gray">
              <a:xfrm>
                <a:off x="4683" y="1853"/>
                <a:ext cx="522" cy="522"/>
              </a:xfrm>
              <a:prstGeom prst="ellipse">
                <a:avLst/>
              </a:prstGeom>
              <a:solidFill>
                <a:srgbClr val="AEAEAE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Oval 60"/>
              <p:cNvSpPr>
                <a:spLocks noChangeArrowheads="1"/>
              </p:cNvSpPr>
              <p:nvPr/>
            </p:nvSpPr>
            <p:spPr bwMode="gray">
              <a:xfrm>
                <a:off x="4696" y="1858"/>
                <a:ext cx="495" cy="4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9C9C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 altLang="de-DE">
                  <a:solidFill>
                    <a:srgbClr val="000000"/>
                  </a:solidFill>
                </a:endParaRPr>
              </a:p>
            </p:txBody>
          </p:sp>
          <p:pic>
            <p:nvPicPr>
              <p:cNvPr id="49" name="Picture 6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1" y="1860"/>
                <a:ext cx="285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" name="Oval 34"/>
            <p:cNvSpPr>
              <a:spLocks noChangeArrowheads="1"/>
            </p:cNvSpPr>
            <p:nvPr/>
          </p:nvSpPr>
          <p:spPr bwMode="gray">
            <a:xfrm>
              <a:off x="8664575" y="5741368"/>
              <a:ext cx="828675" cy="82867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altLang="de-DE" sz="1600" noProof="1" smtClean="0">
                  <a:solidFill>
                    <a:srgbClr val="666666"/>
                  </a:solidFill>
                </a:rPr>
                <a:t>Mai</a:t>
              </a:r>
              <a:endParaRPr lang="de-DE" altLang="de-DE" sz="1600" noProof="1">
                <a:solidFill>
                  <a:srgbClr val="666666"/>
                </a:solidFill>
              </a:endParaRPr>
            </a:p>
          </p:txBody>
        </p:sp>
        <p:grpSp>
          <p:nvGrpSpPr>
            <p:cNvPr id="32" name="Group 112"/>
            <p:cNvGrpSpPr>
              <a:grpSpLocks/>
            </p:cNvGrpSpPr>
            <p:nvPr/>
          </p:nvGrpSpPr>
          <p:grpSpPr bwMode="auto">
            <a:xfrm>
              <a:off x="2058987" y="7071494"/>
              <a:ext cx="828675" cy="828675"/>
              <a:chOff x="522" y="2701"/>
              <a:chExt cx="522" cy="522"/>
            </a:xfrm>
          </p:grpSpPr>
          <p:sp>
            <p:nvSpPr>
              <p:cNvPr id="44" name="Oval 43"/>
              <p:cNvSpPr>
                <a:spLocks noChangeArrowheads="1"/>
              </p:cNvSpPr>
              <p:nvPr/>
            </p:nvSpPr>
            <p:spPr bwMode="gray">
              <a:xfrm>
                <a:off x="522" y="2701"/>
                <a:ext cx="522" cy="522"/>
              </a:xfrm>
              <a:prstGeom prst="ellipse">
                <a:avLst/>
              </a:prstGeom>
              <a:solidFill>
                <a:srgbClr val="AEAEAE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Oval 44"/>
              <p:cNvSpPr>
                <a:spLocks noChangeArrowheads="1"/>
              </p:cNvSpPr>
              <p:nvPr/>
            </p:nvSpPr>
            <p:spPr bwMode="gray">
              <a:xfrm>
                <a:off x="535" y="2706"/>
                <a:ext cx="495" cy="4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9C9C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 altLang="de-DE">
                  <a:solidFill>
                    <a:srgbClr val="000000"/>
                  </a:solidFill>
                </a:endParaRPr>
              </a:p>
            </p:txBody>
          </p:sp>
          <p:pic>
            <p:nvPicPr>
              <p:cNvPr id="46" name="Picture 4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640" y="2708"/>
                <a:ext cx="285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" name="Oval 35"/>
            <p:cNvSpPr>
              <a:spLocks noChangeArrowheads="1"/>
            </p:cNvSpPr>
            <p:nvPr/>
          </p:nvSpPr>
          <p:spPr bwMode="gray">
            <a:xfrm>
              <a:off x="2058987" y="7071494"/>
              <a:ext cx="828675" cy="82867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altLang="de-DE" sz="1600" noProof="1" smtClean="0">
                  <a:solidFill>
                    <a:srgbClr val="666666"/>
                  </a:solidFill>
                </a:rPr>
                <a:t>Dez</a:t>
              </a:r>
              <a:endParaRPr lang="de-DE" altLang="de-DE" sz="2000" noProof="1">
                <a:solidFill>
                  <a:srgbClr val="666666"/>
                </a:solidFill>
              </a:endParaRPr>
            </a:p>
          </p:txBody>
        </p:sp>
        <p:grpSp>
          <p:nvGrpSpPr>
            <p:cNvPr id="34" name="Group 111"/>
            <p:cNvGrpSpPr>
              <a:grpSpLocks/>
            </p:cNvGrpSpPr>
            <p:nvPr/>
          </p:nvGrpSpPr>
          <p:grpSpPr bwMode="auto">
            <a:xfrm>
              <a:off x="3709987" y="6685731"/>
              <a:ext cx="828675" cy="828675"/>
              <a:chOff x="1562" y="2458"/>
              <a:chExt cx="522" cy="522"/>
            </a:xfrm>
          </p:grpSpPr>
          <p:sp>
            <p:nvSpPr>
              <p:cNvPr id="41" name="Oval 47"/>
              <p:cNvSpPr>
                <a:spLocks noChangeArrowheads="1"/>
              </p:cNvSpPr>
              <p:nvPr/>
            </p:nvSpPr>
            <p:spPr bwMode="gray">
              <a:xfrm>
                <a:off x="1562" y="2458"/>
                <a:ext cx="522" cy="522"/>
              </a:xfrm>
              <a:prstGeom prst="ellipse">
                <a:avLst/>
              </a:prstGeom>
              <a:solidFill>
                <a:srgbClr val="AEAEAE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 alt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Oval 48"/>
              <p:cNvSpPr>
                <a:spLocks noChangeArrowheads="1"/>
              </p:cNvSpPr>
              <p:nvPr/>
            </p:nvSpPr>
            <p:spPr bwMode="gray">
              <a:xfrm>
                <a:off x="1575" y="2463"/>
                <a:ext cx="495" cy="4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9C9C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 altLang="de-DE">
                  <a:solidFill>
                    <a:srgbClr val="000000"/>
                  </a:solidFill>
                </a:endParaRPr>
              </a:p>
            </p:txBody>
          </p:sp>
          <p:pic>
            <p:nvPicPr>
              <p:cNvPr id="43" name="Picture 4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680" y="2465"/>
                <a:ext cx="285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5" name="Oval 28"/>
            <p:cNvSpPr>
              <a:spLocks noChangeArrowheads="1"/>
            </p:cNvSpPr>
            <p:nvPr/>
          </p:nvSpPr>
          <p:spPr bwMode="gray">
            <a:xfrm>
              <a:off x="3709987" y="6701805"/>
              <a:ext cx="828675" cy="828675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6666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de-DE" altLang="de-DE" sz="1600" noProof="1" smtClean="0">
                  <a:solidFill>
                    <a:srgbClr val="666666"/>
                  </a:solidFill>
                </a:rPr>
                <a:t>Dez</a:t>
              </a:r>
            </a:p>
            <a:p>
              <a:pPr algn="ctr" eaLnBrk="0" hangingPunct="0"/>
              <a:r>
                <a:rPr lang="de-DE" altLang="de-DE" sz="1600" noProof="1" smtClean="0">
                  <a:solidFill>
                    <a:srgbClr val="666666"/>
                  </a:solidFill>
                </a:rPr>
                <a:t>-</a:t>
              </a:r>
            </a:p>
            <a:p>
              <a:pPr algn="ctr" eaLnBrk="0" hangingPunct="0"/>
              <a:r>
                <a:rPr lang="de-DE" altLang="de-DE" sz="1600" noProof="1" smtClean="0">
                  <a:solidFill>
                    <a:srgbClr val="666666"/>
                  </a:solidFill>
                </a:rPr>
                <a:t>Jan</a:t>
              </a:r>
              <a:endParaRPr lang="de-DE" altLang="de-DE" sz="1600" noProof="1">
                <a:solidFill>
                  <a:srgbClr val="666666"/>
                </a:solidFill>
              </a:endParaRPr>
            </a:p>
          </p:txBody>
        </p:sp>
        <p:sp>
          <p:nvSpPr>
            <p:cNvPr id="36" name="Rectangle 64"/>
            <p:cNvSpPr>
              <a:spLocks noChangeArrowheads="1"/>
            </p:cNvSpPr>
            <p:nvPr/>
          </p:nvSpPr>
          <p:spPr bwMode="gray">
            <a:xfrm>
              <a:off x="1554162" y="3424982"/>
              <a:ext cx="1828800" cy="3603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C2C3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108000" tIns="0" rIns="0" bIns="0" anchor="ctr"/>
            <a:lstStyle/>
            <a:p>
              <a:pPr defTabSz="801688" eaLnBrk="0" hangingPunct="0"/>
              <a:r>
                <a:rPr lang="de-DE" altLang="de-DE" sz="1400" b="1" noProof="1" smtClean="0">
                  <a:solidFill>
                    <a:srgbClr val="000000"/>
                  </a:solidFill>
                </a:rPr>
                <a:t>Teambuilding</a:t>
              </a:r>
              <a:endParaRPr lang="de-DE" altLang="de-DE" sz="1400" b="1" noProof="1">
                <a:solidFill>
                  <a:srgbClr val="000000"/>
                </a:solidFill>
              </a:endParaRPr>
            </a:p>
          </p:txBody>
        </p:sp>
        <p:sp>
          <p:nvSpPr>
            <p:cNvPr id="37" name="Rectangle 70"/>
            <p:cNvSpPr>
              <a:spLocks noChangeArrowheads="1"/>
            </p:cNvSpPr>
            <p:nvPr/>
          </p:nvSpPr>
          <p:spPr bwMode="gray">
            <a:xfrm>
              <a:off x="3382962" y="3424982"/>
              <a:ext cx="1570038" cy="3603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C2C3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108000" tIns="0" rIns="0" bIns="0" anchor="ctr"/>
            <a:lstStyle/>
            <a:p>
              <a:pPr defTabSz="801688" eaLnBrk="0" hangingPunct="0"/>
              <a:r>
                <a:rPr lang="de-DE" altLang="de-DE" sz="1400" b="1" noProof="1" smtClean="0">
                  <a:solidFill>
                    <a:srgbClr val="000000"/>
                  </a:solidFill>
                </a:rPr>
                <a:t>Ideenfindung</a:t>
              </a:r>
              <a:endParaRPr lang="de-DE" altLang="de-DE" sz="1400" b="1" noProof="1">
                <a:solidFill>
                  <a:srgbClr val="000000"/>
                </a:solidFill>
              </a:endParaRPr>
            </a:p>
          </p:txBody>
        </p:sp>
        <p:sp>
          <p:nvSpPr>
            <p:cNvPr id="38" name="Rectangle 71"/>
            <p:cNvSpPr>
              <a:spLocks noChangeArrowheads="1"/>
            </p:cNvSpPr>
            <p:nvPr/>
          </p:nvSpPr>
          <p:spPr bwMode="gray">
            <a:xfrm>
              <a:off x="4964112" y="3434710"/>
              <a:ext cx="1547812" cy="3603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C2C3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108000" tIns="0" rIns="0" bIns="0" anchor="ctr"/>
            <a:lstStyle/>
            <a:p>
              <a:pPr defTabSz="801688" eaLnBrk="0" hangingPunct="0"/>
              <a:r>
                <a:rPr lang="de-DE" altLang="de-DE" sz="1400" b="1" noProof="1" smtClean="0">
                  <a:solidFill>
                    <a:srgbClr val="000000"/>
                  </a:solidFill>
                </a:rPr>
                <a:t>Mentoren</a:t>
              </a:r>
              <a:endParaRPr lang="de-DE" altLang="de-DE" sz="1400" b="1" noProof="1">
                <a:solidFill>
                  <a:srgbClr val="000000"/>
                </a:solidFill>
              </a:endParaRPr>
            </a:p>
          </p:txBody>
        </p:sp>
        <p:sp>
          <p:nvSpPr>
            <p:cNvPr id="39" name="Rectangle 72"/>
            <p:cNvSpPr>
              <a:spLocks noChangeArrowheads="1"/>
            </p:cNvSpPr>
            <p:nvPr/>
          </p:nvSpPr>
          <p:spPr bwMode="gray">
            <a:xfrm>
              <a:off x="6523037" y="3440857"/>
              <a:ext cx="1506538" cy="3603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C2C3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108000" tIns="0" rIns="0" bIns="0" anchor="ctr"/>
            <a:lstStyle/>
            <a:p>
              <a:pPr defTabSz="801688" eaLnBrk="0" hangingPunct="0"/>
              <a:r>
                <a:rPr lang="de-DE" altLang="de-DE" sz="1400" b="1" noProof="1" smtClean="0">
                  <a:solidFill>
                    <a:srgbClr val="000000"/>
                  </a:solidFill>
                </a:rPr>
                <a:t>Operative Umsetzung</a:t>
              </a:r>
              <a:endParaRPr lang="de-DE" altLang="de-DE" sz="1400" b="1" noProof="1">
                <a:solidFill>
                  <a:srgbClr val="000000"/>
                </a:solidFill>
              </a:endParaRPr>
            </a:p>
          </p:txBody>
        </p:sp>
        <p:sp>
          <p:nvSpPr>
            <p:cNvPr id="40" name="Rectangle 73"/>
            <p:cNvSpPr>
              <a:spLocks noChangeArrowheads="1"/>
            </p:cNvSpPr>
            <p:nvPr/>
          </p:nvSpPr>
          <p:spPr bwMode="gray">
            <a:xfrm>
              <a:off x="8033544" y="3440981"/>
              <a:ext cx="2043112" cy="3603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C2C3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lIns="108000" tIns="0" rIns="0" bIns="0" anchor="ctr"/>
            <a:lstStyle/>
            <a:p>
              <a:pPr defTabSz="801688" eaLnBrk="0" hangingPunct="0"/>
              <a:r>
                <a:rPr lang="de-DE" altLang="de-DE" sz="1400" b="1" noProof="1" smtClean="0">
                  <a:solidFill>
                    <a:srgbClr val="000000"/>
                  </a:solidFill>
                </a:rPr>
                <a:t>Prämierung</a:t>
              </a:r>
              <a:endParaRPr lang="de-DE" altLang="de-DE" sz="1400" b="1" noProof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6604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Model for future science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EC1D3E-44C7-024E-B233-5DA86D81A309}" type="datetime1">
              <a:rPr lang="de-DE" smtClean="0"/>
              <a:pPr/>
              <a:t>24.04.2018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7" name="Bild 10" descr="PPT-Tafel_1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13004801" cy="976564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140200" y="34290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</a:rPr>
              <a:t>FEIERLICHE PREISVERLEIHUNG DES </a:t>
            </a:r>
          </a:p>
          <a:p>
            <a:r>
              <a:rPr lang="de-DE" sz="4000" b="1" dirty="0" smtClean="0">
                <a:solidFill>
                  <a:schemeClr val="bg1"/>
                </a:solidFill>
              </a:rPr>
              <a:t>LIFT-OFF-GRÜNDUNGSWETTBEWERBS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r>
              <a:rPr lang="de-DE" sz="3200" dirty="0" smtClean="0">
                <a:solidFill>
                  <a:schemeClr val="bg1"/>
                </a:solidFill>
              </a:rPr>
              <a:t>12. Juni 2018 | 18 Uhr | Alte Mensa </a:t>
            </a:r>
          </a:p>
          <a:p>
            <a:endParaRPr lang="de-DE" sz="3200" dirty="0">
              <a:solidFill>
                <a:schemeClr val="bg1"/>
              </a:solidFill>
            </a:endParaRPr>
          </a:p>
          <a:p>
            <a:r>
              <a:rPr lang="de-DE" sz="3200" dirty="0" smtClean="0">
                <a:solidFill>
                  <a:schemeClr val="bg1"/>
                </a:solidFill>
              </a:rPr>
              <a:t>Anmeldung unter: gruendung@uni-goettingen.de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2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nhaltsplatzhalter 3"/>
          <p:cNvSpPr txBox="1">
            <a:spLocks/>
          </p:cNvSpPr>
          <p:nvPr/>
        </p:nvSpPr>
        <p:spPr>
          <a:xfrm>
            <a:off x="6868642" y="5623562"/>
            <a:ext cx="5746045" cy="1592580"/>
          </a:xfrm>
          <a:prstGeom prst="rect">
            <a:avLst/>
          </a:prstGeom>
        </p:spPr>
        <p:txBody>
          <a:bodyPr lIns="130046" tIns="65023" rIns="130046" bIns="6502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b="1" dirty="0">
                <a:solidFill>
                  <a:srgbClr val="373E75"/>
                </a:solidFill>
              </a:rPr>
              <a:t>Bereich Wirtschaftskontakte </a:t>
            </a:r>
            <a:br>
              <a:rPr lang="de-DE" sz="2000" b="1" dirty="0">
                <a:solidFill>
                  <a:srgbClr val="373E75"/>
                </a:solidFill>
              </a:rPr>
            </a:br>
            <a:r>
              <a:rPr lang="de-DE" sz="2000" b="1" dirty="0">
                <a:solidFill>
                  <a:srgbClr val="373E75"/>
                </a:solidFill>
              </a:rPr>
              <a:t>und Wissenstransfer</a:t>
            </a:r>
          </a:p>
          <a:p>
            <a:pPr marL="0" indent="0">
              <a:buNone/>
            </a:pPr>
            <a:r>
              <a:rPr lang="de-DE" sz="2000" dirty="0"/>
              <a:t>Gründungsförderung</a:t>
            </a:r>
          </a:p>
          <a:p>
            <a:pPr marL="0" indent="0">
              <a:buNone/>
            </a:pPr>
            <a:r>
              <a:rPr lang="de-DE" sz="2000" dirty="0" err="1"/>
              <a:t>Goßlerstraße</a:t>
            </a:r>
            <a:r>
              <a:rPr lang="de-DE" sz="2000" dirty="0"/>
              <a:t> 9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1028" name="Picture 4" descr="C:\Users\Bohn3\Desktop\Pinkert_Stefanie_CM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3" t="-180" r="20364" b="180"/>
          <a:stretch/>
        </p:blipFill>
        <p:spPr bwMode="auto">
          <a:xfrm>
            <a:off x="5733388" y="1659388"/>
            <a:ext cx="1780761" cy="1780761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ohn3\Desktop\Bohn_Simon_CM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8" r="4808"/>
          <a:stretch/>
        </p:blipFill>
        <p:spPr bwMode="auto">
          <a:xfrm>
            <a:off x="8127076" y="1654456"/>
            <a:ext cx="1780761" cy="1780761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ohn3\Desktop\Stammann_Martin_CM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4" r="2997" b="16220"/>
          <a:stretch/>
        </p:blipFill>
        <p:spPr bwMode="auto">
          <a:xfrm>
            <a:off x="3310001" y="1626454"/>
            <a:ext cx="1780761" cy="1780761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881694" y="7219600"/>
            <a:ext cx="5812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373E75"/>
                </a:solidFill>
              </a:rPr>
              <a:t>E-Mail:  		</a:t>
            </a:r>
            <a:r>
              <a:rPr lang="de-DE" sz="2000" dirty="0" smtClean="0"/>
              <a:t>gruendung@uni-goettingen.de</a:t>
            </a:r>
            <a:endParaRPr lang="de-DE" sz="2000" b="1" dirty="0" smtClean="0">
              <a:solidFill>
                <a:srgbClr val="373E75"/>
              </a:solidFill>
            </a:endParaRPr>
          </a:p>
          <a:p>
            <a:r>
              <a:rPr lang="de-DE" sz="2000" b="1" dirty="0" smtClean="0">
                <a:solidFill>
                  <a:srgbClr val="373E75"/>
                </a:solidFill>
              </a:rPr>
              <a:t>Homepage</a:t>
            </a:r>
            <a:r>
              <a:rPr lang="de-DE" sz="2000" b="1" dirty="0">
                <a:solidFill>
                  <a:srgbClr val="373E75"/>
                </a:solidFill>
              </a:rPr>
              <a:t>: </a:t>
            </a:r>
            <a:r>
              <a:rPr lang="de-DE" sz="2000" b="1" dirty="0" smtClean="0">
                <a:solidFill>
                  <a:srgbClr val="373E75"/>
                </a:solidFill>
              </a:rPr>
              <a:t>	</a:t>
            </a:r>
            <a:r>
              <a:rPr lang="de-DE" sz="2000" dirty="0" smtClean="0"/>
              <a:t>www.uni-goettingen.de\gruendung</a:t>
            </a:r>
            <a:endParaRPr lang="de-DE" sz="2000" dirty="0"/>
          </a:p>
          <a:p>
            <a:r>
              <a:rPr lang="de-DE" sz="2000" b="1" dirty="0" smtClean="0">
                <a:solidFill>
                  <a:srgbClr val="373E75"/>
                </a:solidFill>
              </a:rPr>
              <a:t>Facebook</a:t>
            </a:r>
            <a:r>
              <a:rPr lang="de-DE" sz="2000" b="1" dirty="0">
                <a:solidFill>
                  <a:srgbClr val="373E75"/>
                </a:solidFill>
              </a:rPr>
              <a:t>: </a:t>
            </a:r>
            <a:r>
              <a:rPr lang="de-DE" sz="2000" b="1" dirty="0" smtClean="0">
                <a:solidFill>
                  <a:srgbClr val="373E75"/>
                </a:solidFill>
              </a:rPr>
              <a:t>	</a:t>
            </a:r>
            <a:r>
              <a:rPr lang="de-DE" sz="2000" dirty="0" smtClean="0"/>
              <a:t>@Wirtschaftskontakte</a:t>
            </a:r>
            <a:endParaRPr lang="de-DE" sz="2000" dirty="0"/>
          </a:p>
        </p:txBody>
      </p:sp>
      <p:pic>
        <p:nvPicPr>
          <p:cNvPr id="29" name="Picture 8" descr="C:\Users\Bohn3\Desktop\Qaim_Christina_CM0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339" r="36818" b="9987"/>
          <a:stretch/>
        </p:blipFill>
        <p:spPr bwMode="auto">
          <a:xfrm>
            <a:off x="886616" y="1626454"/>
            <a:ext cx="1780761" cy="1780761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Grafik 5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r="18286" b="9877"/>
          <a:stretch/>
        </p:blipFill>
        <p:spPr>
          <a:xfrm>
            <a:off x="10550463" y="1694137"/>
            <a:ext cx="1782000" cy="1741080"/>
          </a:xfrm>
          <a:prstGeom prst="flowChartConnector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64" y="5570658"/>
            <a:ext cx="1923234" cy="192966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69" y="5570658"/>
            <a:ext cx="1940052" cy="1935248"/>
          </a:xfrm>
          <a:prstGeom prst="rect">
            <a:avLst/>
          </a:prstGeom>
        </p:spPr>
      </p:pic>
      <p:grpSp>
        <p:nvGrpSpPr>
          <p:cNvPr id="10" name="Gruppieren 9"/>
          <p:cNvGrpSpPr/>
          <p:nvPr/>
        </p:nvGrpSpPr>
        <p:grpSpPr>
          <a:xfrm>
            <a:off x="739910" y="3680388"/>
            <a:ext cx="2074170" cy="1403729"/>
            <a:chOff x="806969" y="3681826"/>
            <a:chExt cx="2074170" cy="1403729"/>
          </a:xfrm>
        </p:grpSpPr>
        <p:sp>
          <p:nvSpPr>
            <p:cNvPr id="47" name="Rechteck 46"/>
            <p:cNvSpPr/>
            <p:nvPr/>
          </p:nvSpPr>
          <p:spPr>
            <a:xfrm>
              <a:off x="806969" y="3681826"/>
              <a:ext cx="2074170" cy="496882"/>
            </a:xfrm>
            <a:prstGeom prst="rect">
              <a:avLst/>
            </a:prstGeom>
            <a:solidFill>
              <a:srgbClr val="394077"/>
            </a:solidFill>
            <a:ln>
              <a:solidFill>
                <a:srgbClr val="373E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/>
                <a:t>Christina Qaim</a:t>
              </a:r>
              <a:endParaRPr lang="de-DE" b="1" dirty="0"/>
            </a:p>
          </p:txBody>
        </p:sp>
        <p:sp>
          <p:nvSpPr>
            <p:cNvPr id="9" name="Rechteck 8"/>
            <p:cNvSpPr/>
            <p:nvPr/>
          </p:nvSpPr>
          <p:spPr>
            <a:xfrm>
              <a:off x="806969" y="4197398"/>
              <a:ext cx="2074170" cy="88815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</a:pPr>
              <a:r>
                <a:rPr lang="de-DE" altLang="de-DE" sz="1700" noProof="1">
                  <a:solidFill>
                    <a:srgbClr val="000000"/>
                  </a:solidFill>
                </a:rPr>
                <a:t>Leitung</a:t>
              </a:r>
            </a:p>
            <a:p>
              <a:pPr algn="ctr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</a:pPr>
              <a:r>
                <a:rPr lang="de-DE" altLang="de-DE" sz="1700" noProof="1" smtClean="0">
                  <a:solidFill>
                    <a:srgbClr val="000000"/>
                  </a:solidFill>
                </a:rPr>
                <a:t>Wirtschaftskontakte &amp; Wissenstransfer </a:t>
              </a:r>
              <a:endParaRPr lang="de-DE" altLang="de-DE" sz="1700" noProof="1">
                <a:solidFill>
                  <a:srgbClr val="000000"/>
                </a:solidFill>
              </a:endParaRP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3163297" y="3678950"/>
            <a:ext cx="2074170" cy="1405167"/>
            <a:chOff x="806969" y="3680388"/>
            <a:chExt cx="2074170" cy="1405167"/>
          </a:xfrm>
        </p:grpSpPr>
        <p:sp>
          <p:nvSpPr>
            <p:cNvPr id="49" name="Rechteck 48"/>
            <p:cNvSpPr/>
            <p:nvPr/>
          </p:nvSpPr>
          <p:spPr>
            <a:xfrm>
              <a:off x="806969" y="3680388"/>
              <a:ext cx="2074170" cy="496882"/>
            </a:xfrm>
            <a:prstGeom prst="rect">
              <a:avLst/>
            </a:prstGeom>
            <a:solidFill>
              <a:srgbClr val="394077"/>
            </a:solidFill>
            <a:ln>
              <a:solidFill>
                <a:srgbClr val="373E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/>
                <a:t>Martin Stammann</a:t>
              </a:r>
              <a:endParaRPr lang="de-DE" b="1" dirty="0"/>
            </a:p>
          </p:txBody>
        </p:sp>
        <p:sp>
          <p:nvSpPr>
            <p:cNvPr id="50" name="Rechteck 49"/>
            <p:cNvSpPr/>
            <p:nvPr/>
          </p:nvSpPr>
          <p:spPr>
            <a:xfrm>
              <a:off x="806969" y="4197398"/>
              <a:ext cx="2074170" cy="88815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700" dirty="0" smtClean="0">
                  <a:solidFill>
                    <a:schemeClr val="tx1"/>
                  </a:solidFill>
                </a:rPr>
                <a:t>Gründungsförderung</a:t>
              </a:r>
              <a:endParaRPr lang="de-DE" sz="1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5586684" y="3681826"/>
            <a:ext cx="2074170" cy="1403729"/>
            <a:chOff x="806969" y="3681826"/>
            <a:chExt cx="2074170" cy="1403729"/>
          </a:xfrm>
        </p:grpSpPr>
        <p:sp>
          <p:nvSpPr>
            <p:cNvPr id="55" name="Rechteck 54"/>
            <p:cNvSpPr/>
            <p:nvPr/>
          </p:nvSpPr>
          <p:spPr>
            <a:xfrm>
              <a:off x="806969" y="3681826"/>
              <a:ext cx="2074170" cy="496882"/>
            </a:xfrm>
            <a:prstGeom prst="rect">
              <a:avLst/>
            </a:prstGeom>
            <a:solidFill>
              <a:srgbClr val="394077"/>
            </a:solidFill>
            <a:ln>
              <a:solidFill>
                <a:srgbClr val="373E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/>
                <a:t>Stefanie Pinkert</a:t>
              </a:r>
              <a:endParaRPr lang="de-DE" b="1" dirty="0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806969" y="4197398"/>
              <a:ext cx="2074170" cy="88815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700" dirty="0" smtClean="0">
                  <a:solidFill>
                    <a:schemeClr val="tx1"/>
                  </a:solidFill>
                </a:rPr>
                <a:t>Gründungsförderung</a:t>
              </a:r>
              <a:endParaRPr lang="de-DE" sz="1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7980991" y="3678950"/>
            <a:ext cx="2074170" cy="1403729"/>
            <a:chOff x="806969" y="3681826"/>
            <a:chExt cx="2074170" cy="1403729"/>
          </a:xfrm>
        </p:grpSpPr>
        <p:sp>
          <p:nvSpPr>
            <p:cNvPr id="62" name="Rechteck 61"/>
            <p:cNvSpPr/>
            <p:nvPr/>
          </p:nvSpPr>
          <p:spPr>
            <a:xfrm>
              <a:off x="806969" y="3681826"/>
              <a:ext cx="2074170" cy="496882"/>
            </a:xfrm>
            <a:prstGeom prst="rect">
              <a:avLst/>
            </a:prstGeom>
            <a:solidFill>
              <a:srgbClr val="394077"/>
            </a:solidFill>
            <a:ln>
              <a:solidFill>
                <a:srgbClr val="373E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/>
                <a:t>Simon Bohn</a:t>
              </a:r>
              <a:endParaRPr lang="de-DE" b="1" dirty="0"/>
            </a:p>
          </p:txBody>
        </p:sp>
        <p:sp>
          <p:nvSpPr>
            <p:cNvPr id="63" name="Rechteck 62"/>
            <p:cNvSpPr/>
            <p:nvPr/>
          </p:nvSpPr>
          <p:spPr>
            <a:xfrm>
              <a:off x="806969" y="4197398"/>
              <a:ext cx="2074170" cy="88815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</a:pPr>
              <a:r>
                <a:rPr lang="de-DE" altLang="de-DE" sz="1700" noProof="1">
                  <a:solidFill>
                    <a:srgbClr val="000000"/>
                  </a:solidFill>
                </a:rPr>
                <a:t>Gründungsförderung &amp; Innovationsaka-demie SNIC</a:t>
              </a:r>
            </a:p>
          </p:txBody>
        </p:sp>
      </p:grpSp>
      <p:grpSp>
        <p:nvGrpSpPr>
          <p:cNvPr id="70" name="Gruppieren 69"/>
          <p:cNvGrpSpPr/>
          <p:nvPr/>
        </p:nvGrpSpPr>
        <p:grpSpPr>
          <a:xfrm>
            <a:off x="10404378" y="3680388"/>
            <a:ext cx="2074170" cy="1403729"/>
            <a:chOff x="806969" y="3681826"/>
            <a:chExt cx="2074170" cy="1403729"/>
          </a:xfrm>
        </p:grpSpPr>
        <p:sp>
          <p:nvSpPr>
            <p:cNvPr id="71" name="Rechteck 70"/>
            <p:cNvSpPr/>
            <p:nvPr/>
          </p:nvSpPr>
          <p:spPr>
            <a:xfrm>
              <a:off x="806969" y="3681826"/>
              <a:ext cx="2074170" cy="496882"/>
            </a:xfrm>
            <a:prstGeom prst="rect">
              <a:avLst/>
            </a:prstGeom>
            <a:solidFill>
              <a:srgbClr val="394077"/>
            </a:solidFill>
            <a:ln>
              <a:solidFill>
                <a:srgbClr val="373E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/>
                <a:t>Daniel Eichenberg</a:t>
              </a:r>
              <a:endParaRPr lang="de-DE" b="1" dirty="0"/>
            </a:p>
          </p:txBody>
        </p:sp>
        <p:sp>
          <p:nvSpPr>
            <p:cNvPr id="72" name="Rechteck 71"/>
            <p:cNvSpPr/>
            <p:nvPr/>
          </p:nvSpPr>
          <p:spPr>
            <a:xfrm>
              <a:off x="806969" y="4197398"/>
              <a:ext cx="2074170" cy="88815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SNIC Start-up Support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uppieren 72"/>
          <p:cNvGrpSpPr/>
          <p:nvPr/>
        </p:nvGrpSpPr>
        <p:grpSpPr>
          <a:xfrm>
            <a:off x="739910" y="7627114"/>
            <a:ext cx="2074170" cy="1403729"/>
            <a:chOff x="806969" y="3681826"/>
            <a:chExt cx="2074170" cy="1403729"/>
          </a:xfrm>
        </p:grpSpPr>
        <p:sp>
          <p:nvSpPr>
            <p:cNvPr id="74" name="Rechteck 73"/>
            <p:cNvSpPr/>
            <p:nvPr/>
          </p:nvSpPr>
          <p:spPr>
            <a:xfrm>
              <a:off x="806969" y="3681826"/>
              <a:ext cx="2074170" cy="496882"/>
            </a:xfrm>
            <a:prstGeom prst="rect">
              <a:avLst/>
            </a:prstGeom>
            <a:solidFill>
              <a:srgbClr val="394077"/>
            </a:solidFill>
            <a:ln>
              <a:solidFill>
                <a:srgbClr val="373E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/>
                <a:t>Dr. Johanna Gampe</a:t>
              </a:r>
              <a:endParaRPr lang="de-DE" b="1" dirty="0"/>
            </a:p>
          </p:txBody>
        </p:sp>
        <p:sp>
          <p:nvSpPr>
            <p:cNvPr id="75" name="Rechteck 74"/>
            <p:cNvSpPr/>
            <p:nvPr/>
          </p:nvSpPr>
          <p:spPr>
            <a:xfrm>
              <a:off x="806969" y="4197398"/>
              <a:ext cx="2074170" cy="88815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700" dirty="0" smtClean="0">
                  <a:solidFill>
                    <a:schemeClr val="tx1"/>
                  </a:solidFill>
                </a:rPr>
                <a:t>SNIC Innovationsakademie</a:t>
              </a:r>
              <a:endParaRPr lang="de-DE" sz="1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Gruppieren 75"/>
          <p:cNvGrpSpPr/>
          <p:nvPr/>
        </p:nvGrpSpPr>
        <p:grpSpPr>
          <a:xfrm>
            <a:off x="3163297" y="7627114"/>
            <a:ext cx="2074170" cy="1403729"/>
            <a:chOff x="806969" y="3681826"/>
            <a:chExt cx="2074170" cy="1403729"/>
          </a:xfrm>
        </p:grpSpPr>
        <p:sp>
          <p:nvSpPr>
            <p:cNvPr id="77" name="Rechteck 76"/>
            <p:cNvSpPr/>
            <p:nvPr/>
          </p:nvSpPr>
          <p:spPr>
            <a:xfrm>
              <a:off x="806969" y="3681826"/>
              <a:ext cx="2074170" cy="496882"/>
            </a:xfrm>
            <a:prstGeom prst="rect">
              <a:avLst/>
            </a:prstGeom>
            <a:solidFill>
              <a:srgbClr val="394077"/>
            </a:solidFill>
            <a:ln>
              <a:solidFill>
                <a:srgbClr val="373E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/>
                <a:t>Viva Marie</a:t>
              </a:r>
              <a:endParaRPr lang="de-DE" b="1" dirty="0"/>
            </a:p>
          </p:txBody>
        </p:sp>
        <p:sp>
          <p:nvSpPr>
            <p:cNvPr id="78" name="Rechteck 77"/>
            <p:cNvSpPr/>
            <p:nvPr/>
          </p:nvSpPr>
          <p:spPr>
            <a:xfrm>
              <a:off x="806969" y="4197398"/>
              <a:ext cx="2074170" cy="88815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Gründungscoach</a:t>
              </a:r>
              <a:br>
                <a:rPr lang="de-DE" dirty="0" smtClean="0">
                  <a:solidFill>
                    <a:schemeClr val="tx1"/>
                  </a:solidFill>
                </a:rPr>
              </a:br>
              <a:r>
                <a:rPr lang="de-DE" dirty="0" smtClean="0">
                  <a:solidFill>
                    <a:schemeClr val="tx1"/>
                  </a:solidFill>
                </a:rPr>
                <a:t>SNIC </a:t>
              </a:r>
              <a:r>
                <a:rPr lang="de-DE" dirty="0" err="1" smtClean="0">
                  <a:solidFill>
                    <a:schemeClr val="tx1"/>
                  </a:solidFill>
                </a:rPr>
                <a:t>Pre-Incubator</a:t>
              </a:r>
              <a:endParaRPr lang="de-DE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525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1"/>
            <a:ext cx="13060359" cy="680906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909" y="7894390"/>
            <a:ext cx="2511057" cy="1542418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 rot="21252394">
            <a:off x="-125110" y="7351713"/>
            <a:ext cx="13010809" cy="658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376"/>
              </a:spcAft>
              <a:tabLst>
                <a:tab pos="3826329" algn="l"/>
              </a:tabLst>
            </a:pPr>
            <a:r>
              <a:rPr lang="de-DE" sz="3441" b="1" dirty="0">
                <a:ea typeface="Verdana" panose="020B0604030504040204" pitchFamily="34" charset="0"/>
                <a:cs typeface="Verdana" panose="020B0604030504040204" pitchFamily="34" charset="0"/>
              </a:rPr>
              <a:t>Für alle, die Ideen entwickeln, bewegen und umsetzen wollen!</a:t>
            </a:r>
            <a:endParaRPr lang="de-DE" sz="2752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545" y="4667588"/>
            <a:ext cx="13076552" cy="331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4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29308"/>
            <a:ext cx="10668000" cy="894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345</Words>
  <Application>Microsoft Office PowerPoint</Application>
  <PresentationFormat>Benutzerdefiniert</PresentationFormat>
  <Paragraphs>111</Paragraphs>
  <Slides>11</Slides>
  <Notes>8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Arial</vt:lpstr>
      <vt:lpstr>Calibri</vt:lpstr>
      <vt:lpstr>DINPro</vt:lpstr>
      <vt:lpstr>Geneva</vt:lpstr>
      <vt:lpstr>Times New Roman</vt:lpstr>
      <vt:lpstr>Verdana</vt:lpstr>
      <vt:lpstr>Wingdings</vt:lpstr>
      <vt:lpstr>Office Theme</vt:lpstr>
      <vt:lpstr>PowerPoint-Präsentation</vt:lpstr>
      <vt:lpstr>PowerPoint-Präsentation</vt:lpstr>
      <vt:lpstr>Was können wir für Sie tun?</vt:lpstr>
      <vt:lpstr>Was können wir für Sie tun?</vt:lpstr>
      <vt:lpstr>Ablauf LIFT-OFF-Gründungswettbewerb</vt:lpstr>
      <vt:lpstr>PowerPoint-Präsentation</vt:lpstr>
      <vt:lpstr>PowerPoint-Präsentation</vt:lpstr>
      <vt:lpstr>PowerPoint-Präsentation</vt:lpstr>
      <vt:lpstr>PowerPoint-Präsentation</vt:lpstr>
      <vt:lpstr>SNIC Life Science Accelerator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Lange, Regina (ZVW)</dc:creator>
  <cp:lastModifiedBy>Bohn, Simon</cp:lastModifiedBy>
  <cp:revision>208</cp:revision>
  <cp:lastPrinted>2017-07-25T07:12:12Z</cp:lastPrinted>
  <dcterms:created xsi:type="dcterms:W3CDTF">2016-10-10T09:08:38Z</dcterms:created>
  <dcterms:modified xsi:type="dcterms:W3CDTF">2018-04-24T14:27:29Z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2016-08-08T00:00:00Z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2016-08-08T00:00:00Z</vt:filetime>
  </property>
</Properties>
</file>